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66" r:id="rId3"/>
    <p:sldId id="270" r:id="rId4"/>
    <p:sldId id="275" r:id="rId5"/>
    <p:sldId id="288" r:id="rId6"/>
    <p:sldId id="273" r:id="rId7"/>
    <p:sldId id="294" r:id="rId8"/>
    <p:sldId id="295" r:id="rId9"/>
    <p:sldId id="286" r:id="rId10"/>
    <p:sldId id="296" r:id="rId11"/>
    <p:sldId id="287" r:id="rId12"/>
    <p:sldId id="291" r:id="rId13"/>
    <p:sldId id="297" r:id="rId14"/>
    <p:sldId id="284" r:id="rId15"/>
    <p:sldId id="293" r:id="rId16"/>
    <p:sldId id="292" r:id="rId17"/>
    <p:sldId id="290" r:id="rId18"/>
    <p:sldId id="261" r:id="rId19"/>
  </p:sldIdLst>
  <p:sldSz cx="9144000" cy="6858000" type="screen4x3"/>
  <p:notesSz cx="7099300" cy="10234613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Cordia New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Cordia New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Cordia New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Cordia New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Cordia New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Cordia New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Cordia New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Cordia New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Cordia New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7E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064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ＭＳ Ｐゴシック" charset="0"/>
              </a:defRPr>
            </a:lvl1pPr>
          </a:lstStyle>
          <a:p>
            <a:fld id="{E6634EE6-C63E-6544-9708-0CFC28B83870}" type="datetimeFigureOut">
              <a:rPr lang="th-TH"/>
              <a:pPr/>
              <a:t>10/7/2012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ＭＳ Ｐゴシック" charset="0"/>
              </a:defRPr>
            </a:lvl1pPr>
          </a:lstStyle>
          <a:p>
            <a:fld id="{EF652FE1-9BB4-E845-BCF4-7392684A6B25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6977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juppt_3A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757370" y="1558921"/>
            <a:ext cx="6672282" cy="727071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defRPr>
            </a:lvl1pPr>
          </a:lstStyle>
          <a:p>
            <a:r>
              <a:rPr lang="th-TH" dirty="0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014674" y="2357430"/>
            <a:ext cx="5414978" cy="61437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 smtClean="0"/>
              <a:t>คลิกเพื่อแก้ไขลักษณะชื่อเรื่องรองต้นแบบ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569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3D95A-0B94-8247-87D1-40375B6365CB}" type="datetimeFigureOut">
              <a:rPr lang="th-TH"/>
              <a:pPr/>
              <a:t>10/7/2012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4A79D-6081-4949-BA2E-EB871CF2ACEC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448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BDDFB7-8483-EC4F-A252-361E188746F0}" type="datetimeFigureOut">
              <a:rPr lang="th-TH"/>
              <a:pPr/>
              <a:t>10/7/2012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1EB84-F8FD-7C45-BE2A-7C2E172CEE2A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521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8"/>
          <p:cNvSpPr/>
          <p:nvPr userDrawn="1"/>
        </p:nvSpPr>
        <p:spPr>
          <a:xfrm>
            <a:off x="-32" y="6383358"/>
            <a:ext cx="9144000" cy="142876"/>
          </a:xfrm>
          <a:prstGeom prst="rect">
            <a:avLst/>
          </a:prstGeom>
          <a:solidFill>
            <a:srgbClr val="7EC234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5" name="Picture 7" descr="mjuppt_3Abg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28612"/>
            <a:ext cx="8258204" cy="1143000"/>
          </a:xfrm>
        </p:spPr>
        <p:txBody>
          <a:bodyPr/>
          <a:lstStyle/>
          <a:p>
            <a:r>
              <a:rPr lang="th-TH" dirty="0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757758"/>
          </a:xfrm>
        </p:spPr>
        <p:txBody>
          <a:bodyPr/>
          <a:lstStyle/>
          <a:p>
            <a:pPr lvl="0"/>
            <a:r>
              <a:rPr lang="th-TH" dirty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 smtClean="0"/>
              <a:t>ระดับที่สอง</a:t>
            </a:r>
          </a:p>
          <a:p>
            <a:pPr lvl="2"/>
            <a:r>
              <a:rPr lang="th-TH" dirty="0" smtClean="0"/>
              <a:t>ระดับที่สาม</a:t>
            </a:r>
          </a:p>
          <a:p>
            <a:pPr lvl="3"/>
            <a:r>
              <a:rPr lang="th-TH" dirty="0" smtClean="0"/>
              <a:t>ระดับที่สี่</a:t>
            </a:r>
          </a:p>
          <a:p>
            <a:pPr lvl="4"/>
            <a:r>
              <a:rPr lang="th-TH" dirty="0" smtClean="0"/>
              <a:t>ระดับที่ห้า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7067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D0C314-EE61-354C-96CD-25FE921BDA38}" type="datetimeFigureOut">
              <a:rPr lang="th-TH"/>
              <a:pPr/>
              <a:t>10/7/2012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6CBE4-6CBB-0145-8197-4DE4CC2E7026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200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93CB13-3C63-C940-B139-97C331CA0EE2}" type="datetimeFigureOut">
              <a:rPr lang="th-TH"/>
              <a:pPr/>
              <a:t>10/7/2012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7A821-10F5-C642-8A66-EA1E0D89687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93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9D5483-4397-464A-B0A2-4080CE5510D8}" type="datetimeFigureOut">
              <a:rPr lang="th-TH"/>
              <a:pPr/>
              <a:t>10/7/2012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2E878-8517-F646-9819-439FC5C31C49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245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364CF-3EF1-B245-9FB8-29A0612806AD}" type="datetimeFigureOut">
              <a:rPr lang="th-TH"/>
              <a:pPr/>
              <a:t>10/7/2012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B5A16-F192-2044-A77F-B8BEBB5749C7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484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255742-DF36-7F41-AD0C-8FC21E0EAE94}" type="datetimeFigureOut">
              <a:rPr lang="th-TH"/>
              <a:pPr/>
              <a:t>10/7/2012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68510-67DB-D247-B688-4F913D610CC6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214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BD74D8-1DB9-B24E-A0D7-D76C07371BF4}" type="datetimeFigureOut">
              <a:rPr lang="th-TH"/>
              <a:pPr/>
              <a:t>10/7/2012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A71BF-E5B1-A64C-A8DD-44BB78CA5D3B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795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C46A2A-1A50-C54B-9733-F42EED4A8DFB}" type="datetimeFigureOut">
              <a:rPr lang="th-TH"/>
              <a:pPr/>
              <a:t>10/7/2012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42C0D-ACBC-7D4B-8B90-8DD677135C2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066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ＭＳ Ｐゴシック" charset="0"/>
              </a:defRPr>
            </a:lvl1pPr>
          </a:lstStyle>
          <a:p>
            <a:fld id="{AE6C58E0-1415-044C-9047-EA0EDFC1BBC2}" type="datetimeFigureOut">
              <a:rPr lang="th-TH"/>
              <a:pPr/>
              <a:t>10/7/2012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ＭＳ Ｐゴシック" charset="0"/>
              </a:defRPr>
            </a:lvl1pPr>
          </a:lstStyle>
          <a:p>
            <a:fld id="{6D4CB90F-8AED-9740-8FEB-1674054F7445}" type="slidenum">
              <a:rPr lang="th-TH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charset="0"/>
          <a:ea typeface="ＭＳ Ｐゴシック" charset="0"/>
          <a:cs typeface="Angsana New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libri" charset="0"/>
          <a:ea typeface="ＭＳ Ｐゴシック" charset="0"/>
          <a:cs typeface="Cordia New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libri" charset="0"/>
          <a:ea typeface="Cordia New" charset="0"/>
          <a:cs typeface="Cordia New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" charset="0"/>
          <a:ea typeface="Cordia New" charset="0"/>
          <a:cs typeface="Cordia New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libri" charset="0"/>
          <a:ea typeface="Cordia New" charset="0"/>
          <a:cs typeface="Cordia New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libri" charset="0"/>
          <a:ea typeface="Cordia New" charset="0"/>
          <a:cs typeface="Cordia New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ชื่อเรื่อง 1"/>
          <p:cNvSpPr>
            <a:spLocks noGrp="1"/>
          </p:cNvSpPr>
          <p:nvPr>
            <p:ph type="ctrTitle"/>
          </p:nvPr>
        </p:nvSpPr>
        <p:spPr>
          <a:xfrm>
            <a:off x="1190625" y="2184400"/>
            <a:ext cx="7773988" cy="1008063"/>
          </a:xfrm>
        </p:spPr>
        <p:txBody>
          <a:bodyPr/>
          <a:lstStyle/>
          <a:p>
            <a:pPr algn="l" eaLnBrk="1" hangingPunct="1"/>
            <a:r>
              <a:rPr lang="th-TH" b="1">
                <a:effectLst>
                  <a:outerShdw blurRad="38100" dist="38100" dir="2700000" algn="tl">
                    <a:srgbClr val="DDDDDD"/>
                  </a:outerShdw>
                </a:effectLst>
                <a:latin typeface="TH Niramit AS" charset="0"/>
                <a:cs typeface="TH Niramit AS" charset="0"/>
              </a:rPr>
              <a:t>งานระบบคอมพิวเตอร์และบริการ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87450" y="3716338"/>
            <a:ext cx="5414963" cy="614362"/>
          </a:xfrm>
        </p:spPr>
        <p:txBody>
          <a:bodyPr>
            <a:noAutofit/>
          </a:bodyPr>
          <a:lstStyle/>
          <a:p>
            <a:pPr eaLnBrk="1" hangingPunct="1"/>
            <a:r>
              <a:rPr lang="th-TH" sz="4800" b="1">
                <a:effectLst>
                  <a:outerShdw blurRad="38100" dist="38100" dir="2700000" algn="tl">
                    <a:srgbClr val="DDDDDD"/>
                  </a:outerShdw>
                </a:effectLst>
                <a:latin typeface="TH Niramit AS" charset="0"/>
                <a:cs typeface="TH Niramit AS" charset="0"/>
              </a:rPr>
              <a:t>ศูนย์เทคโนโลยีสารสนเทศ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6525" y="3121025"/>
            <a:ext cx="5892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H Niramit AS" charset="0"/>
                <a:cs typeface="TH Niramit AS" charset="0"/>
              </a:rPr>
              <a:t>รายงานประจำเดือน </a:t>
            </a:r>
            <a:r>
              <a:rPr lang="th-TH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H Niramit AS" charset="0"/>
                <a:cs typeface="TH Niramit AS" charset="0"/>
              </a:rPr>
              <a:t>สิงหาคม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H Niramit AS" charset="0"/>
                <a:cs typeface="TH Niramit AS" charset="0"/>
              </a:rPr>
              <a:t>-</a:t>
            </a:r>
            <a:r>
              <a:rPr lang="th-TH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H Niramit AS" charset="0"/>
                <a:cs typeface="TH Niramit AS" charset="0"/>
              </a:rPr>
              <a:t>กันยายน </a:t>
            </a:r>
            <a:r>
              <a:rPr lang="th-TH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H Niramit AS" charset="0"/>
                <a:cs typeface="TH Niramit AS" charset="0"/>
              </a:rPr>
              <a:t>พ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H Niramit AS" charset="0"/>
                <a:cs typeface="TH Niramit AS" charset="0"/>
              </a:rPr>
              <a:t>.</a:t>
            </a:r>
            <a:r>
              <a:rPr lang="th-TH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H Niramit AS" charset="0"/>
                <a:cs typeface="TH Niramit AS" charset="0"/>
              </a:rPr>
              <a:t>ศ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H Niramit AS" charset="0"/>
                <a:cs typeface="TH Niramit AS" charset="0"/>
              </a:rPr>
              <a:t>. 2555</a:t>
            </a:r>
            <a:endParaRPr lang="en-US" b="1" dirty="0">
              <a:latin typeface="TH Niramit AS" charset="0"/>
              <a:cs typeface="TH Niramit A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58175" cy="1143000"/>
          </a:xfrm>
        </p:spPr>
        <p:txBody>
          <a:bodyPr/>
          <a:lstStyle/>
          <a:p>
            <a:pPr algn="l"/>
            <a:r>
              <a:rPr lang="th-TH" b="1" dirty="0" smtClean="0">
                <a:solidFill>
                  <a:srgbClr val="006600"/>
                </a:solidFill>
                <a:latin typeface="TH Niramit AS" charset="0"/>
                <a:cs typeface="TH Niramit AS" charset="0"/>
              </a:rPr>
              <a:t>ทดสอบระบบสำรองข้อมูล</a:t>
            </a:r>
            <a:endParaRPr lang="en-US" b="1" dirty="0">
              <a:solidFill>
                <a:srgbClr val="006600"/>
              </a:solidFill>
              <a:latin typeface="TH Niramit AS" charset="0"/>
              <a:cs typeface="TH Niramit AS" charset="0"/>
            </a:endParaRPr>
          </a:p>
        </p:txBody>
      </p:sp>
      <p:sp>
        <p:nvSpPr>
          <p:cNvPr id="8195" name="Content Placeholder 3"/>
          <p:cNvSpPr>
            <a:spLocks noGrp="1"/>
          </p:cNvSpPr>
          <p:nvPr>
            <p:ph idx="1"/>
          </p:nvPr>
        </p:nvSpPr>
        <p:spPr>
          <a:xfrm>
            <a:off x="428625" y="1600200"/>
            <a:ext cx="3207271" cy="4757738"/>
          </a:xfrm>
        </p:spPr>
        <p:txBody>
          <a:bodyPr/>
          <a:lstStyle/>
          <a:p>
            <a:r>
              <a:rPr lang="th-TH" sz="2800" dirty="0" smtClean="0">
                <a:latin typeface="TH Niramit AS" charset="0"/>
                <a:ea typeface="Cordia New" charset="0"/>
                <a:cs typeface="TH Niramit AS" charset="0"/>
              </a:rPr>
              <a:t>สำรองข้อมูล</a:t>
            </a:r>
            <a:r>
              <a:rPr lang="th-TH" sz="2800" dirty="0" smtClean="0">
                <a:latin typeface="TH Niramit AS" charset="0"/>
                <a:ea typeface="Cordia New" charset="0"/>
                <a:cs typeface="TH Niramit AS" charset="0"/>
              </a:rPr>
              <a:t>แบบ </a:t>
            </a:r>
            <a:r>
              <a:rPr lang="en-US" sz="2800" dirty="0" smtClean="0">
                <a:latin typeface="TH Niramit AS" charset="0"/>
                <a:ea typeface="Cordia New" charset="0"/>
                <a:cs typeface="TH Niramit AS" charset="0"/>
              </a:rPr>
              <a:t>DDT</a:t>
            </a:r>
          </a:p>
          <a:p>
            <a:r>
              <a:rPr lang="en-US" sz="2800" dirty="0" smtClean="0">
                <a:latin typeface="TH Niramit AS" charset="0"/>
                <a:ea typeface="Cordia New" charset="0"/>
                <a:cs typeface="TH Niramit AS" charset="0"/>
              </a:rPr>
              <a:t>7 </a:t>
            </a:r>
            <a:r>
              <a:rPr lang="th-TH" sz="2800" dirty="0" smtClean="0">
                <a:latin typeface="TH Niramit AS" charset="0"/>
                <a:ea typeface="Cordia New" charset="0"/>
                <a:cs typeface="TH Niramit AS" charset="0"/>
              </a:rPr>
              <a:t>สิิงหาคม </a:t>
            </a:r>
            <a:r>
              <a:rPr lang="en-US" sz="2800" dirty="0" smtClean="0">
                <a:latin typeface="TH Niramit AS" charset="0"/>
                <a:ea typeface="Cordia New" charset="0"/>
                <a:cs typeface="TH Niramit AS" charset="0"/>
              </a:rPr>
              <a:t>2555 </a:t>
            </a:r>
            <a:r>
              <a:rPr lang="th-TH" sz="2800" dirty="0" smtClean="0">
                <a:latin typeface="TH Niramit AS" charset="0"/>
                <a:ea typeface="Cordia New" charset="0"/>
                <a:cs typeface="TH Niramit AS" charset="0"/>
              </a:rPr>
              <a:t> สำรองข้อมูลงานพัฒนาสื่อสารสนเทศ จำนวน </a:t>
            </a:r>
            <a:r>
              <a:rPr lang="en-US" sz="2800" dirty="0">
                <a:latin typeface="TH Niramit AS" charset="0"/>
                <a:ea typeface="Cordia New" charset="0"/>
                <a:cs typeface="TH Niramit AS" charset="0"/>
              </a:rPr>
              <a:t>5</a:t>
            </a:r>
            <a:r>
              <a:rPr lang="en-US" sz="2800" dirty="0" smtClean="0">
                <a:latin typeface="TH Niramit AS" charset="0"/>
                <a:ea typeface="Cordia New" charset="0"/>
                <a:cs typeface="TH Niramit AS" charset="0"/>
              </a:rPr>
              <a:t> </a:t>
            </a:r>
            <a:r>
              <a:rPr lang="th-TH" sz="2800" dirty="0" smtClean="0">
                <a:latin typeface="TH Niramit AS" charset="0"/>
                <a:ea typeface="Cordia New" charset="0"/>
                <a:cs typeface="TH Niramit AS" charset="0"/>
              </a:rPr>
              <a:t>ระบบ</a:t>
            </a:r>
            <a:endParaRPr lang="en-US" sz="2800" dirty="0">
              <a:latin typeface="TH Niramit AS" charset="0"/>
              <a:ea typeface="Cordia New" charset="0"/>
              <a:cs typeface="TH Niramit A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951312"/>
            <a:ext cx="81407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035" y="1772816"/>
            <a:ext cx="5469586" cy="188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63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58175" cy="1143000"/>
          </a:xfrm>
        </p:spPr>
        <p:txBody>
          <a:bodyPr/>
          <a:lstStyle/>
          <a:p>
            <a:pPr algn="l"/>
            <a:r>
              <a:rPr lang="th-TH" b="1" dirty="0" smtClean="0">
                <a:solidFill>
                  <a:srgbClr val="006600"/>
                </a:solidFill>
                <a:latin typeface="TH Niramit AS" charset="0"/>
                <a:cs typeface="TH Niramit AS" charset="0"/>
              </a:rPr>
              <a:t>ปัญหาระบบคอมพิวเตอร์</a:t>
            </a:r>
            <a:endParaRPr lang="en-US" b="1" dirty="0">
              <a:solidFill>
                <a:srgbClr val="006600"/>
              </a:solidFill>
              <a:latin typeface="TH Niramit AS" charset="0"/>
              <a:cs typeface="TH Niramit AS" charset="0"/>
            </a:endParaRPr>
          </a:p>
        </p:txBody>
      </p:sp>
      <p:sp>
        <p:nvSpPr>
          <p:cNvPr id="11267" name="Content Placeholder 3"/>
          <p:cNvSpPr>
            <a:spLocks noGrp="1"/>
          </p:cNvSpPr>
          <p:nvPr>
            <p:ph idx="1"/>
          </p:nvPr>
        </p:nvSpPr>
        <p:spPr>
          <a:xfrm>
            <a:off x="323850" y="1600200"/>
            <a:ext cx="3960118" cy="2044824"/>
          </a:xfrm>
        </p:spPr>
        <p:txBody>
          <a:bodyPr/>
          <a:lstStyle/>
          <a:p>
            <a:r>
              <a:rPr lang="en-US" b="1" dirty="0" smtClean="0">
                <a:latin typeface="TH Niramit AS" charset="0"/>
                <a:ea typeface="Cordia New" charset="0"/>
                <a:cs typeface="TH Niramit AS" charset="0"/>
              </a:rPr>
              <a:t>1 </a:t>
            </a:r>
            <a:r>
              <a:rPr lang="th-TH" b="1" dirty="0" smtClean="0">
                <a:latin typeface="TH Niramit AS" charset="0"/>
                <a:ea typeface="Cordia New" charset="0"/>
                <a:cs typeface="TH Niramit AS" charset="0"/>
              </a:rPr>
              <a:t>สิงหาคม </a:t>
            </a:r>
            <a:r>
              <a:rPr lang="en-US" b="1" dirty="0" smtClean="0">
                <a:latin typeface="TH Niramit AS" charset="0"/>
                <a:ea typeface="Cordia New" charset="0"/>
                <a:cs typeface="TH Niramit AS" charset="0"/>
              </a:rPr>
              <a:t>2555 </a:t>
            </a:r>
            <a:r>
              <a:rPr lang="en-US" b="1" dirty="0" err="1" smtClean="0">
                <a:latin typeface="TH Niramit AS" charset="0"/>
                <a:ea typeface="Cordia New" charset="0"/>
                <a:cs typeface="TH Niramit AS" charset="0"/>
              </a:rPr>
              <a:t>prmju.mju.ac.th</a:t>
            </a:r>
            <a:r>
              <a:rPr lang="en-US" b="1" dirty="0" smtClean="0">
                <a:latin typeface="TH Niramit AS" charset="0"/>
                <a:ea typeface="Cordia New" charset="0"/>
                <a:cs typeface="TH Niramit AS" charset="0"/>
              </a:rPr>
              <a:t> </a:t>
            </a:r>
            <a:r>
              <a:rPr lang="th-TH" b="1" dirty="0" smtClean="0">
                <a:latin typeface="TH Niramit AS" charset="0"/>
                <a:ea typeface="Cordia New" charset="0"/>
                <a:cs typeface="TH Niramit AS" charset="0"/>
              </a:rPr>
              <a:t>ไม่สามารถใช้งานได้ </a:t>
            </a:r>
            <a:r>
              <a:rPr lang="th-TH" b="1" dirty="0" smtClean="0">
                <a:latin typeface="TH Niramit AS" charset="0"/>
                <a:ea typeface="Cordia New" charset="0"/>
                <a:cs typeface="TH Niramit AS" charset="0"/>
              </a:rPr>
              <a:t>เนื่องจากอยู่ใน </a:t>
            </a:r>
            <a:r>
              <a:rPr lang="en-US" b="1" dirty="0" smtClean="0">
                <a:latin typeface="TH Niramit AS" charset="0"/>
                <a:ea typeface="Cordia New" charset="0"/>
                <a:cs typeface="TH Niramit AS" charset="0"/>
              </a:rPr>
              <a:t>blacklist</a:t>
            </a:r>
            <a:endParaRPr lang="en-US" b="1" dirty="0">
              <a:latin typeface="TH Niramit AS" charset="0"/>
              <a:ea typeface="Cordia New" charset="0"/>
              <a:cs typeface="TH Niramit AS" charset="0"/>
            </a:endParaRPr>
          </a:p>
          <a:p>
            <a:pPr lvl="1"/>
            <a:r>
              <a:rPr lang="th-TH" b="1" dirty="0" smtClean="0">
                <a:latin typeface="TH Niramit AS" charset="0"/>
                <a:cs typeface="TH Niramit AS" charset="0"/>
              </a:rPr>
              <a:t>ดำเนินการ </a:t>
            </a:r>
            <a:r>
              <a:rPr lang="en-US" b="1" dirty="0" smtClean="0">
                <a:latin typeface="TH Niramit AS" charset="0"/>
                <a:cs typeface="TH Niramit AS" charset="0"/>
              </a:rPr>
              <a:t>Clean website</a:t>
            </a:r>
            <a:r>
              <a:rPr lang="th-TH" b="1" dirty="0" smtClean="0">
                <a:latin typeface="TH Niramit AS" charset="0"/>
                <a:cs typeface="TH Niramit AS" charset="0"/>
              </a:rPr>
              <a:t> โดยเจ้าของเวปไซด์</a:t>
            </a:r>
            <a:endParaRPr lang="en-US" b="1" dirty="0" smtClean="0">
              <a:latin typeface="TH Niramit AS" charset="0"/>
              <a:ea typeface="Cordia New" charset="0"/>
              <a:cs typeface="TH Niramit AS" charset="0"/>
            </a:endParaRPr>
          </a:p>
          <a:p>
            <a:pPr lvl="1"/>
            <a:r>
              <a:rPr lang="th-TH" b="1" dirty="0" smtClean="0">
                <a:latin typeface="TH Niramit AS" charset="0"/>
                <a:cs typeface="TH Niramit AS" charset="0"/>
              </a:rPr>
              <a:t>แจ้งยกเลิก </a:t>
            </a:r>
            <a:r>
              <a:rPr lang="en-US" b="1" dirty="0" smtClean="0">
                <a:latin typeface="TH Niramit AS" charset="0"/>
                <a:cs typeface="TH Niramit AS" charset="0"/>
              </a:rPr>
              <a:t>blacklist </a:t>
            </a:r>
            <a:r>
              <a:rPr lang="th-TH" b="1" dirty="0" smtClean="0">
                <a:latin typeface="TH Niramit AS" charset="0"/>
                <a:cs typeface="TH Niramit AS" charset="0"/>
              </a:rPr>
              <a:t>ไปที่ </a:t>
            </a:r>
            <a:r>
              <a:rPr lang="en-US" b="1" dirty="0" err="1" smtClean="0">
                <a:latin typeface="TH Niramit AS" charset="0"/>
                <a:cs typeface="TH Niramit AS" charset="0"/>
              </a:rPr>
              <a:t>google</a:t>
            </a:r>
            <a:r>
              <a:rPr lang="en-US" b="1" dirty="0" smtClean="0">
                <a:latin typeface="TH Niramit AS" charset="0"/>
                <a:cs typeface="TH Niramit AS" charset="0"/>
              </a:rPr>
              <a:t> </a:t>
            </a:r>
            <a:r>
              <a:rPr lang="th-TH" b="1" dirty="0" smtClean="0">
                <a:latin typeface="TH Niramit AS" charset="0"/>
                <a:cs typeface="TH Niramit AS" charset="0"/>
              </a:rPr>
              <a:t>และ </a:t>
            </a:r>
            <a:r>
              <a:rPr lang="en-US" b="1" dirty="0" smtClean="0">
                <a:latin typeface="TH Niramit AS" charset="0"/>
                <a:cs typeface="TH Niramit AS" charset="0"/>
              </a:rPr>
              <a:t>McAfee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340768"/>
            <a:ext cx="4035028" cy="3244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48" y="3883045"/>
            <a:ext cx="3187452" cy="2974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686" y="4824536"/>
            <a:ext cx="1940482" cy="1844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58175" cy="1143000"/>
          </a:xfrm>
        </p:spPr>
        <p:txBody>
          <a:bodyPr/>
          <a:lstStyle/>
          <a:p>
            <a:pPr algn="l"/>
            <a:r>
              <a:rPr lang="th-TH" b="1" dirty="0" smtClean="0">
                <a:solidFill>
                  <a:srgbClr val="006600"/>
                </a:solidFill>
                <a:latin typeface="TH Niramit AS" charset="0"/>
                <a:cs typeface="TH Niramit AS" charset="0"/>
              </a:rPr>
              <a:t>ปัญหาระบบคอมพิวเตอร์</a:t>
            </a:r>
            <a:endParaRPr lang="en-US" b="1" dirty="0">
              <a:solidFill>
                <a:srgbClr val="006600"/>
              </a:solidFill>
              <a:latin typeface="TH Niramit AS" charset="0"/>
              <a:cs typeface="TH Niramit AS" charset="0"/>
            </a:endParaRPr>
          </a:p>
        </p:txBody>
      </p:sp>
      <p:sp>
        <p:nvSpPr>
          <p:cNvPr id="11267" name="Content Placeholder 3"/>
          <p:cNvSpPr>
            <a:spLocks noGrp="1"/>
          </p:cNvSpPr>
          <p:nvPr>
            <p:ph idx="1"/>
          </p:nvPr>
        </p:nvSpPr>
        <p:spPr>
          <a:xfrm>
            <a:off x="323850" y="1600200"/>
            <a:ext cx="8568630" cy="2044824"/>
          </a:xfrm>
        </p:spPr>
        <p:txBody>
          <a:bodyPr/>
          <a:lstStyle/>
          <a:p>
            <a:r>
              <a:rPr lang="en-US" b="1" dirty="0" smtClean="0">
                <a:latin typeface="TH Niramit AS" charset="0"/>
                <a:ea typeface="Cordia New" charset="0"/>
                <a:cs typeface="TH Niramit AS" charset="0"/>
              </a:rPr>
              <a:t>4 </a:t>
            </a:r>
            <a:r>
              <a:rPr lang="th-TH" b="1" dirty="0" smtClean="0">
                <a:latin typeface="TH Niramit AS" charset="0"/>
                <a:ea typeface="Cordia New" charset="0"/>
                <a:cs typeface="TH Niramit AS" charset="0"/>
              </a:rPr>
              <a:t>กันยายน </a:t>
            </a:r>
            <a:r>
              <a:rPr lang="en-US" b="1" dirty="0" smtClean="0">
                <a:latin typeface="TH Niramit AS" charset="0"/>
                <a:ea typeface="Cordia New" charset="0"/>
                <a:cs typeface="TH Niramit AS" charset="0"/>
              </a:rPr>
              <a:t>2555 Mail Server </a:t>
            </a:r>
            <a:r>
              <a:rPr lang="th-TH" b="1" dirty="0" smtClean="0">
                <a:latin typeface="TH Niramit AS" charset="0"/>
                <a:ea typeface="Cordia New" charset="0"/>
                <a:cs typeface="TH Niramit AS" charset="0"/>
              </a:rPr>
              <a:t>ไม่สามารถส่งเมล์ไปยัง </a:t>
            </a:r>
            <a:r>
              <a:rPr lang="en-US" b="1" dirty="0" err="1" smtClean="0">
                <a:latin typeface="TH Niramit AS" charset="0"/>
                <a:ea typeface="Cordia New" charset="0"/>
                <a:cs typeface="TH Niramit AS" charset="0"/>
              </a:rPr>
              <a:t>Hotmail.com</a:t>
            </a:r>
            <a:r>
              <a:rPr lang="en-US" b="1" dirty="0" smtClean="0">
                <a:latin typeface="TH Niramit AS" charset="0"/>
                <a:ea typeface="Cordia New" charset="0"/>
                <a:cs typeface="TH Niramit AS" charset="0"/>
              </a:rPr>
              <a:t> </a:t>
            </a:r>
            <a:r>
              <a:rPr lang="th-TH" b="1" dirty="0" smtClean="0">
                <a:latin typeface="TH Niramit AS" charset="0"/>
                <a:ea typeface="Cordia New" charset="0"/>
                <a:cs typeface="TH Niramit AS" charset="0"/>
              </a:rPr>
              <a:t>ได้ เนื่องจากอยู่ใน </a:t>
            </a:r>
            <a:r>
              <a:rPr lang="en-US" b="1" dirty="0" smtClean="0">
                <a:latin typeface="TH Niramit AS" charset="0"/>
                <a:ea typeface="Cordia New" charset="0"/>
                <a:cs typeface="TH Niramit AS" charset="0"/>
              </a:rPr>
              <a:t>Mail blacklist</a:t>
            </a:r>
            <a:endParaRPr lang="en-US" b="1" dirty="0">
              <a:latin typeface="TH Niramit AS" charset="0"/>
              <a:ea typeface="Cordia New" charset="0"/>
              <a:cs typeface="TH Niramit AS" charset="0"/>
            </a:endParaRPr>
          </a:p>
          <a:p>
            <a:pPr lvl="1"/>
            <a:r>
              <a:rPr lang="th-TH" b="1" dirty="0" smtClean="0">
                <a:latin typeface="TH Niramit AS" charset="0"/>
                <a:cs typeface="TH Niramit AS" charset="0"/>
              </a:rPr>
              <a:t>แจ้งยกเลิกหมายเลข </a:t>
            </a:r>
            <a:r>
              <a:rPr lang="en-US" b="1" dirty="0" smtClean="0">
                <a:latin typeface="TH Niramit AS" charset="0"/>
                <a:cs typeface="TH Niramit AS" charset="0"/>
              </a:rPr>
              <a:t>IP </a:t>
            </a:r>
            <a:r>
              <a:rPr lang="th-TH" b="1" dirty="0" smtClean="0">
                <a:latin typeface="TH Niramit AS" charset="0"/>
                <a:cs typeface="TH Niramit AS" charset="0"/>
              </a:rPr>
              <a:t>ที่ติด </a:t>
            </a:r>
            <a:r>
              <a:rPr lang="en-US" b="1" dirty="0" smtClean="0">
                <a:latin typeface="TH Niramit AS" charset="0"/>
                <a:cs typeface="TH Niramit AS" charset="0"/>
              </a:rPr>
              <a:t>blacklist</a:t>
            </a:r>
            <a:endParaRPr lang="en-US" b="1" dirty="0" smtClean="0">
              <a:latin typeface="TH Niramit AS" charset="0"/>
              <a:ea typeface="Cordia New" charset="0"/>
              <a:cs typeface="TH Niramit AS" charset="0"/>
            </a:endParaRPr>
          </a:p>
          <a:p>
            <a:pPr lvl="1"/>
            <a:r>
              <a:rPr lang="en-US" b="1" dirty="0" smtClean="0">
                <a:latin typeface="TH Niramit AS" charset="0"/>
                <a:ea typeface="Cordia New" charset="0"/>
                <a:cs typeface="TH Niramit AS" charset="0"/>
              </a:rPr>
              <a:t>Fix IP Address to 202.28.38.37</a:t>
            </a:r>
          </a:p>
          <a:p>
            <a:pPr lvl="1"/>
            <a:r>
              <a:rPr lang="en-US" b="1" dirty="0" smtClean="0">
                <a:latin typeface="TH Niramit AS" charset="0"/>
                <a:cs typeface="TH Niramit AS" charset="0"/>
              </a:rPr>
              <a:t>Reverse DNS *</a:t>
            </a:r>
          </a:p>
          <a:p>
            <a:pPr lvl="1"/>
            <a:r>
              <a:rPr lang="th-TH" b="1" dirty="0" smtClean="0">
                <a:latin typeface="TH Niramit AS" charset="0"/>
                <a:cs typeface="TH Niramit AS" charset="0"/>
              </a:rPr>
              <a:t>หา </a:t>
            </a:r>
            <a:r>
              <a:rPr lang="en-US" b="1" dirty="0" smtClean="0">
                <a:latin typeface="TH Niramit AS" charset="0"/>
                <a:cs typeface="TH Niramit AS" charset="0"/>
              </a:rPr>
              <a:t>Spam mail </a:t>
            </a:r>
            <a:r>
              <a:rPr lang="en-US" b="1" dirty="0">
                <a:latin typeface="TH Niramit AS" charset="0"/>
                <a:cs typeface="TH Niramit AS" charset="0"/>
              </a:rPr>
              <a:t>?</a:t>
            </a:r>
            <a:endParaRPr lang="th-TH" b="1" dirty="0">
              <a:latin typeface="TH Niramit AS" charset="0"/>
              <a:ea typeface="Cordia New" charset="0"/>
              <a:cs typeface="TH Niramit A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772" y="3861048"/>
            <a:ext cx="5206228" cy="235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3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58175" cy="1143000"/>
          </a:xfrm>
        </p:spPr>
        <p:txBody>
          <a:bodyPr/>
          <a:lstStyle/>
          <a:p>
            <a:pPr algn="l"/>
            <a:r>
              <a:rPr lang="th-TH" b="1" dirty="0" smtClean="0">
                <a:solidFill>
                  <a:srgbClr val="006600"/>
                </a:solidFill>
                <a:latin typeface="TH Niramit AS" charset="0"/>
                <a:cs typeface="TH Niramit AS" charset="0"/>
              </a:rPr>
              <a:t>ปัญหาระบบคอมพิวเตอร์</a:t>
            </a:r>
            <a:endParaRPr lang="en-US" b="1" dirty="0">
              <a:solidFill>
                <a:srgbClr val="006600"/>
              </a:solidFill>
              <a:latin typeface="TH Niramit AS" charset="0"/>
              <a:cs typeface="TH Niramit AS" charset="0"/>
            </a:endParaRPr>
          </a:p>
        </p:txBody>
      </p:sp>
      <p:sp>
        <p:nvSpPr>
          <p:cNvPr id="11267" name="Content Placeholder 3"/>
          <p:cNvSpPr>
            <a:spLocks noGrp="1"/>
          </p:cNvSpPr>
          <p:nvPr>
            <p:ph idx="1"/>
          </p:nvPr>
        </p:nvSpPr>
        <p:spPr>
          <a:xfrm>
            <a:off x="323850" y="1600200"/>
            <a:ext cx="8568630" cy="2044824"/>
          </a:xfrm>
        </p:spPr>
        <p:txBody>
          <a:bodyPr/>
          <a:lstStyle/>
          <a:p>
            <a:r>
              <a:rPr lang="en-US" b="1" dirty="0">
                <a:latin typeface="TH Niramit AS" charset="0"/>
                <a:ea typeface="Cordia New" charset="0"/>
                <a:cs typeface="TH Niramit AS" charset="0"/>
              </a:rPr>
              <a:t>7</a:t>
            </a:r>
            <a:r>
              <a:rPr lang="en-US" b="1" dirty="0" smtClean="0">
                <a:latin typeface="TH Niramit AS" charset="0"/>
                <a:ea typeface="Cordia New" charset="0"/>
                <a:cs typeface="TH Niramit AS" charset="0"/>
              </a:rPr>
              <a:t> </a:t>
            </a:r>
            <a:r>
              <a:rPr lang="th-TH" b="1" dirty="0" smtClean="0">
                <a:latin typeface="TH Niramit AS" charset="0"/>
                <a:ea typeface="Cordia New" charset="0"/>
                <a:cs typeface="TH Niramit AS" charset="0"/>
              </a:rPr>
              <a:t>กันยายน </a:t>
            </a:r>
            <a:r>
              <a:rPr lang="en-US" b="1" dirty="0" smtClean="0">
                <a:latin typeface="TH Niramit AS" charset="0"/>
                <a:ea typeface="Cordia New" charset="0"/>
                <a:cs typeface="TH Niramit AS" charset="0"/>
              </a:rPr>
              <a:t>2555  Web Hosting </a:t>
            </a:r>
            <a:r>
              <a:rPr lang="th-TH" b="1" dirty="0" smtClean="0">
                <a:latin typeface="TH Niramit AS" charset="0"/>
                <a:ea typeface="Cordia New" charset="0"/>
                <a:cs typeface="TH Niramit AS" charset="0"/>
              </a:rPr>
              <a:t>ใช้งานไม่ได้้ เนื่องจากค่า </a:t>
            </a:r>
            <a:r>
              <a:rPr lang="en-US" b="1" dirty="0" smtClean="0">
                <a:latin typeface="TH Niramit AS" charset="0"/>
                <a:ea typeface="Cordia New" charset="0"/>
                <a:cs typeface="TH Niramit AS" charset="0"/>
              </a:rPr>
              <a:t>Gateway </a:t>
            </a:r>
            <a:r>
              <a:rPr lang="th-TH" b="1" dirty="0" smtClean="0">
                <a:latin typeface="TH Niramit AS" charset="0"/>
                <a:ea typeface="Cordia New" charset="0"/>
                <a:cs typeface="TH Niramit AS" charset="0"/>
              </a:rPr>
              <a:t>หายไป</a:t>
            </a:r>
          </a:p>
          <a:p>
            <a:pPr lvl="1"/>
            <a:r>
              <a:rPr lang="th-TH" b="1" dirty="0" smtClean="0">
                <a:latin typeface="TH Niramit AS" charset="0"/>
                <a:ea typeface="Cordia New" charset="0"/>
                <a:cs typeface="TH Niramit AS" charset="0"/>
              </a:rPr>
              <a:t>ผลกระทบกับ </a:t>
            </a:r>
            <a:r>
              <a:rPr lang="en-US" b="1" dirty="0" smtClean="0">
                <a:latin typeface="TH Niramit AS" charset="0"/>
                <a:ea typeface="Cordia New" charset="0"/>
                <a:cs typeface="TH Niramit AS" charset="0"/>
              </a:rPr>
              <a:t>26 </a:t>
            </a:r>
            <a:r>
              <a:rPr lang="en-US" b="1" dirty="0" smtClean="0">
                <a:latin typeface="TH Niramit AS" charset="0"/>
                <a:cs typeface="TH Niramit AS" charset="0"/>
              </a:rPr>
              <a:t>web site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2030" t="1675" b="22578"/>
          <a:stretch/>
        </p:blipFill>
        <p:spPr bwMode="auto">
          <a:xfrm>
            <a:off x="5580112" y="2931664"/>
            <a:ext cx="3212118" cy="3560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358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>
                <a:solidFill>
                  <a:srgbClr val="006600"/>
                </a:solidFill>
                <a:latin typeface="TH Niramit AS" charset="0"/>
                <a:cs typeface="TH Niramit AS" charset="0"/>
              </a:rPr>
              <a:t>ศึกษาดูงานที่สำนักบริการคอมพิวเตอร์ มช</a:t>
            </a:r>
            <a:r>
              <a:rPr lang="en-US" b="1" dirty="0" smtClean="0">
                <a:solidFill>
                  <a:srgbClr val="006600"/>
                </a:solidFill>
                <a:latin typeface="TH Niramit AS" charset="0"/>
                <a:cs typeface="TH Niramit AS" charset="0"/>
              </a:rPr>
              <a:t>.</a:t>
            </a:r>
            <a:endParaRPr lang="en-US" b="1" dirty="0">
              <a:solidFill>
                <a:srgbClr val="006600"/>
              </a:solidFill>
              <a:latin typeface="TH Niramit AS" charset="0"/>
              <a:cs typeface="TH Niramit A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latin typeface="TH Niramit AS"/>
                <a:cs typeface="TH Niramit AS"/>
              </a:rPr>
              <a:t>24 </a:t>
            </a:r>
            <a:r>
              <a:rPr lang="th-TH" sz="4000" dirty="0">
                <a:latin typeface="TH Niramit AS"/>
                <a:cs typeface="TH Niramit AS"/>
              </a:rPr>
              <a:t>สิงหาคม </a:t>
            </a:r>
            <a:r>
              <a:rPr lang="en-US" sz="4000" dirty="0">
                <a:latin typeface="TH Niramit AS"/>
                <a:cs typeface="TH Niramit AS"/>
              </a:rPr>
              <a:t>2555 9.30-12.00 </a:t>
            </a:r>
            <a:r>
              <a:rPr lang="th-TH" sz="4000" dirty="0">
                <a:latin typeface="TH Niramit AS"/>
                <a:cs typeface="TH Niramit AS"/>
              </a:rPr>
              <a:t>น</a:t>
            </a:r>
            <a:r>
              <a:rPr lang="en-US" sz="4000" dirty="0">
                <a:latin typeface="TH Niramit AS"/>
                <a:cs typeface="TH Niramit AS"/>
              </a:rPr>
              <a:t> </a:t>
            </a:r>
            <a:endParaRPr lang="en-US" sz="4000" dirty="0" smtClean="0">
              <a:latin typeface="TH Niramit AS"/>
              <a:cs typeface="TH Niramit AS"/>
            </a:endParaRPr>
          </a:p>
          <a:p>
            <a:pPr lvl="1"/>
            <a:r>
              <a:rPr lang="th-TH" sz="3600" dirty="0">
                <a:latin typeface="TH Niramit AS"/>
                <a:cs typeface="TH Niramit AS"/>
              </a:rPr>
              <a:t>การจัดการเครื่องแม่ข่าย</a:t>
            </a:r>
            <a:endParaRPr lang="en-US" sz="3600" dirty="0">
              <a:latin typeface="TH Niramit AS"/>
              <a:cs typeface="TH Niramit AS"/>
            </a:endParaRPr>
          </a:p>
          <a:p>
            <a:pPr lvl="2"/>
            <a:r>
              <a:rPr lang="th-TH" sz="3200" dirty="0">
                <a:latin typeface="TH Niramit AS"/>
                <a:cs typeface="TH Niramit AS"/>
              </a:rPr>
              <a:t>เครื่องแม่</a:t>
            </a:r>
            <a:r>
              <a:rPr lang="th-TH" sz="3200" dirty="0" smtClean="0">
                <a:latin typeface="TH Niramit AS"/>
                <a:cs typeface="TH Niramit AS"/>
              </a:rPr>
              <a:t>ข่ายมีทั้งแบบ </a:t>
            </a:r>
            <a:r>
              <a:rPr lang="en-US" sz="3200" dirty="0">
                <a:latin typeface="TH Niramit AS"/>
                <a:cs typeface="TH Niramit AS"/>
              </a:rPr>
              <a:t>Physical Server  </a:t>
            </a:r>
            <a:r>
              <a:rPr lang="th-TH" sz="3200" dirty="0">
                <a:latin typeface="TH Niramit AS"/>
                <a:cs typeface="TH Niramit AS"/>
              </a:rPr>
              <a:t>และแบบ </a:t>
            </a:r>
            <a:r>
              <a:rPr lang="en-US" sz="3200" dirty="0">
                <a:latin typeface="TH Niramit AS"/>
                <a:cs typeface="TH Niramit AS"/>
              </a:rPr>
              <a:t>Virtual Server </a:t>
            </a:r>
          </a:p>
          <a:p>
            <a:pPr lvl="2"/>
            <a:r>
              <a:rPr lang="th-TH" sz="3200" dirty="0" smtClean="0">
                <a:latin typeface="TH Niramit AS"/>
                <a:cs typeface="TH Niramit AS"/>
              </a:rPr>
              <a:t>แบ่ง</a:t>
            </a:r>
            <a:r>
              <a:rPr lang="th-TH" sz="3200" dirty="0">
                <a:latin typeface="TH Niramit AS"/>
                <a:cs typeface="TH Niramit AS"/>
              </a:rPr>
              <a:t>การใช้งาน </a:t>
            </a:r>
            <a:r>
              <a:rPr lang="en-US" sz="3200" dirty="0">
                <a:latin typeface="TH Niramit AS"/>
                <a:cs typeface="TH Niramit AS"/>
              </a:rPr>
              <a:t>Virtual Server </a:t>
            </a:r>
            <a:r>
              <a:rPr lang="th-TH" sz="3200" dirty="0">
                <a:latin typeface="TH Niramit AS"/>
                <a:cs typeface="TH Niramit AS"/>
              </a:rPr>
              <a:t>ออกเป็นสองระบบ</a:t>
            </a:r>
            <a:endParaRPr lang="en-US" sz="3200" dirty="0">
              <a:latin typeface="TH Niramit AS"/>
              <a:cs typeface="TH Niramit AS"/>
            </a:endParaRPr>
          </a:p>
          <a:p>
            <a:pPr lvl="3"/>
            <a:r>
              <a:rPr lang="th-TH" sz="2800" dirty="0">
                <a:latin typeface="TH Niramit AS"/>
                <a:cs typeface="TH Niramit AS"/>
              </a:rPr>
              <a:t>เครื่องแม่ข่ายที่ใช้งานทั่วไปจะใช้งานกับ </a:t>
            </a:r>
            <a:r>
              <a:rPr lang="en-US" sz="2800" dirty="0">
                <a:latin typeface="TH Niramit AS"/>
                <a:cs typeface="TH Niramit AS"/>
              </a:rPr>
              <a:t>storage </a:t>
            </a:r>
            <a:r>
              <a:rPr lang="th-TH" sz="2800" dirty="0">
                <a:latin typeface="TH Niramit AS"/>
                <a:cs typeface="TH Niramit AS"/>
              </a:rPr>
              <a:t>แบบตัวเดียว</a:t>
            </a:r>
            <a:endParaRPr lang="en-US" sz="2800" dirty="0">
              <a:latin typeface="TH Niramit AS"/>
              <a:cs typeface="TH Niramit AS"/>
            </a:endParaRPr>
          </a:p>
          <a:p>
            <a:pPr lvl="3"/>
            <a:r>
              <a:rPr lang="th-TH" sz="2800" dirty="0">
                <a:latin typeface="TH Niramit AS"/>
                <a:cs typeface="TH Niramit AS"/>
              </a:rPr>
              <a:t>เครื่องแม่ข่ายที่มีความสำคัญจะใช้งานกับ </a:t>
            </a:r>
            <a:r>
              <a:rPr lang="en-US" sz="2800" dirty="0">
                <a:latin typeface="TH Niramit AS"/>
                <a:cs typeface="TH Niramit AS"/>
              </a:rPr>
              <a:t>storage  </a:t>
            </a:r>
            <a:r>
              <a:rPr lang="en-US" sz="2800" dirty="0" err="1">
                <a:latin typeface="TH Niramit AS"/>
                <a:cs typeface="TH Niramit AS"/>
              </a:rPr>
              <a:t>จำนวน</a:t>
            </a:r>
            <a:r>
              <a:rPr lang="en-US" sz="2800" dirty="0">
                <a:latin typeface="TH Niramit AS"/>
                <a:cs typeface="TH Niramit AS"/>
              </a:rPr>
              <a:t> 2  </a:t>
            </a:r>
            <a:r>
              <a:rPr lang="th-TH" sz="2800" dirty="0">
                <a:latin typeface="TH Niramit AS"/>
                <a:cs typeface="TH Niramit AS"/>
              </a:rPr>
              <a:t>ตัว โดยที่จะมีการสำเนาข้อมูลระหว่าง </a:t>
            </a:r>
            <a:r>
              <a:rPr lang="en-US" sz="2800" dirty="0">
                <a:latin typeface="TH Niramit AS"/>
                <a:cs typeface="TH Niramit AS"/>
              </a:rPr>
              <a:t>storage </a:t>
            </a:r>
            <a:r>
              <a:rPr lang="th-TH" sz="2800" dirty="0">
                <a:latin typeface="TH Niramit AS"/>
                <a:cs typeface="TH Niramit AS"/>
              </a:rPr>
              <a:t>ด้วยกันแบบ </a:t>
            </a:r>
            <a:r>
              <a:rPr lang="en-US" sz="2800" dirty="0" err="1" smtClean="0">
                <a:latin typeface="TH Niramit AS"/>
                <a:cs typeface="TH Niramit AS"/>
              </a:rPr>
              <a:t>realtime</a:t>
            </a:r>
            <a:endParaRPr lang="en-US" sz="2800" dirty="0">
              <a:latin typeface="TH Niramit AS"/>
              <a:cs typeface="TH Niramit AS"/>
            </a:endParaRPr>
          </a:p>
          <a:p>
            <a:pPr lvl="1"/>
            <a:endParaRPr lang="en-US" sz="3600" dirty="0">
              <a:latin typeface="TH Niramit AS"/>
              <a:cs typeface="TH Niramit AS"/>
            </a:endParaRPr>
          </a:p>
          <a:p>
            <a:endParaRPr lang="en-US" sz="4000" dirty="0">
              <a:latin typeface="TH Niramit AS"/>
              <a:cs typeface="TH Niramit A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>
                <a:solidFill>
                  <a:srgbClr val="006600"/>
                </a:solidFill>
                <a:latin typeface="TH Niramit AS" charset="0"/>
                <a:cs typeface="TH Niramit AS" charset="0"/>
              </a:rPr>
              <a:t>ศึกษาดูงานที่สำนักบริการคอมพิวเตอร์ มช</a:t>
            </a:r>
            <a:r>
              <a:rPr lang="en-US" b="1" dirty="0" smtClean="0">
                <a:solidFill>
                  <a:srgbClr val="006600"/>
                </a:solidFill>
                <a:latin typeface="TH Niramit AS" charset="0"/>
                <a:cs typeface="TH Niramit AS" charset="0"/>
              </a:rPr>
              <a:t>.</a:t>
            </a:r>
            <a:endParaRPr lang="en-US" b="1" dirty="0">
              <a:solidFill>
                <a:srgbClr val="006600"/>
              </a:solidFill>
              <a:latin typeface="TH Niramit AS" charset="0"/>
              <a:cs typeface="TH Niramit A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H Niramit AS"/>
                <a:cs typeface="TH Niramit AS"/>
              </a:rPr>
              <a:t>24 </a:t>
            </a:r>
            <a:r>
              <a:rPr lang="th-TH" dirty="0">
                <a:latin typeface="TH Niramit AS"/>
                <a:cs typeface="TH Niramit AS"/>
              </a:rPr>
              <a:t>สิงหาคม </a:t>
            </a:r>
            <a:r>
              <a:rPr lang="en-US" dirty="0">
                <a:latin typeface="TH Niramit AS"/>
                <a:cs typeface="TH Niramit AS"/>
              </a:rPr>
              <a:t>2555 9.30-12.00 </a:t>
            </a:r>
            <a:r>
              <a:rPr lang="th-TH" dirty="0">
                <a:latin typeface="TH Niramit AS"/>
                <a:cs typeface="TH Niramit AS"/>
              </a:rPr>
              <a:t>น</a:t>
            </a:r>
            <a:r>
              <a:rPr lang="en-US" dirty="0">
                <a:latin typeface="TH Niramit AS"/>
                <a:cs typeface="TH Niramit AS"/>
              </a:rPr>
              <a:t> </a:t>
            </a:r>
            <a:endParaRPr lang="en-US" dirty="0" smtClean="0">
              <a:latin typeface="TH Niramit AS"/>
              <a:cs typeface="TH Niramit AS"/>
            </a:endParaRPr>
          </a:p>
          <a:p>
            <a:pPr lvl="1"/>
            <a:r>
              <a:rPr lang="th-TH" dirty="0" smtClean="0">
                <a:latin typeface="TH Niramit AS"/>
                <a:cs typeface="TH Niramit AS"/>
              </a:rPr>
              <a:t>การ</a:t>
            </a:r>
            <a:r>
              <a:rPr lang="th-TH" dirty="0">
                <a:latin typeface="TH Niramit AS"/>
                <a:cs typeface="TH Niramit AS"/>
              </a:rPr>
              <a:t>จัดการบัญชีรายชื่อ</a:t>
            </a:r>
            <a:endParaRPr lang="en-US" dirty="0">
              <a:latin typeface="TH Niramit AS"/>
              <a:cs typeface="TH Niramit AS"/>
            </a:endParaRPr>
          </a:p>
          <a:p>
            <a:pPr lvl="2"/>
            <a:r>
              <a:rPr lang="th-TH" dirty="0" smtClean="0">
                <a:latin typeface="TH Niramit AS"/>
                <a:cs typeface="TH Niramit AS"/>
              </a:rPr>
              <a:t>การ</a:t>
            </a:r>
            <a:r>
              <a:rPr lang="th-TH" dirty="0">
                <a:latin typeface="TH Niramit AS"/>
                <a:cs typeface="TH Niramit AS"/>
              </a:rPr>
              <a:t>ลงทะเบียนนักศึกษาจะได้รับ </a:t>
            </a:r>
            <a:r>
              <a:rPr lang="en-US" dirty="0">
                <a:latin typeface="TH Niramit AS"/>
                <a:cs typeface="TH Niramit AS"/>
              </a:rPr>
              <a:t>Ticket </a:t>
            </a:r>
            <a:r>
              <a:rPr lang="th-TH" dirty="0" smtClean="0">
                <a:latin typeface="TH Niramit AS"/>
                <a:cs typeface="TH Niramit AS"/>
              </a:rPr>
              <a:t>เพื่อใช้ลง</a:t>
            </a:r>
            <a:r>
              <a:rPr lang="th-TH" dirty="0">
                <a:latin typeface="TH Niramit AS"/>
                <a:cs typeface="TH Niramit AS"/>
              </a:rPr>
              <a:t>ทะเบียนรับรหัสผู้ใช้อีกครั้งหนึ่งผ่านหน้าเวปไซด์</a:t>
            </a:r>
            <a:endParaRPr lang="en-US" dirty="0">
              <a:latin typeface="TH Niramit AS"/>
              <a:cs typeface="TH Niramit AS"/>
            </a:endParaRPr>
          </a:p>
          <a:p>
            <a:pPr lvl="2"/>
            <a:r>
              <a:rPr lang="th-TH" dirty="0">
                <a:latin typeface="TH Niramit AS"/>
                <a:cs typeface="TH Niramit AS"/>
              </a:rPr>
              <a:t>เมื่อมีการลืมรหัสผ่านจะให้ทำการส่งรหัสผ่านทาง </a:t>
            </a:r>
            <a:r>
              <a:rPr lang="en-US" dirty="0">
                <a:latin typeface="TH Niramit AS"/>
                <a:cs typeface="TH Niramit AS"/>
              </a:rPr>
              <a:t>email </a:t>
            </a:r>
            <a:r>
              <a:rPr lang="th-TH" dirty="0">
                <a:latin typeface="TH Niramit AS"/>
                <a:cs typeface="TH Niramit AS"/>
              </a:rPr>
              <a:t>สำรองแต่พบว่านักศึกษาส่วนใหญ่จำ </a:t>
            </a:r>
            <a:r>
              <a:rPr lang="en-US" dirty="0">
                <a:latin typeface="TH Niramit AS"/>
                <a:cs typeface="TH Niramit AS"/>
              </a:rPr>
              <a:t>email </a:t>
            </a:r>
            <a:r>
              <a:rPr lang="th-TH" dirty="0">
                <a:latin typeface="TH Niramit AS"/>
                <a:cs typeface="TH Niramit AS"/>
              </a:rPr>
              <a:t>สำรองไม่ได้ ต้องมาขอความช่วยเหลือที่งานบริการ </a:t>
            </a:r>
            <a:r>
              <a:rPr lang="en-US" dirty="0">
                <a:latin typeface="TH Niramit AS"/>
                <a:cs typeface="TH Niramit AS"/>
              </a:rPr>
              <a:t>One Stop </a:t>
            </a:r>
            <a:r>
              <a:rPr lang="en-US" dirty="0" smtClean="0">
                <a:latin typeface="TH Niramit AS"/>
                <a:cs typeface="TH Niramit AS"/>
              </a:rPr>
              <a:t>Service</a:t>
            </a:r>
          </a:p>
          <a:p>
            <a:pPr lvl="1"/>
            <a:r>
              <a:rPr lang="th-TH" dirty="0">
                <a:latin typeface="TH Niramit AS"/>
                <a:cs typeface="TH Niramit AS"/>
              </a:rPr>
              <a:t>การจัดการสำรองข้อมูลสารสนเทศ</a:t>
            </a:r>
            <a:endParaRPr lang="en-US" dirty="0">
              <a:latin typeface="TH Niramit AS"/>
              <a:cs typeface="TH Niramit AS"/>
            </a:endParaRPr>
          </a:p>
          <a:p>
            <a:pPr lvl="2"/>
            <a:r>
              <a:rPr lang="th-TH" dirty="0">
                <a:latin typeface="TH Niramit AS"/>
                <a:cs typeface="TH Niramit AS"/>
              </a:rPr>
              <a:t>การสำรองข้อมูลใช้ผ่าน </a:t>
            </a:r>
            <a:r>
              <a:rPr lang="en-US" dirty="0">
                <a:latin typeface="TH Niramit AS"/>
                <a:cs typeface="TH Niramit AS"/>
              </a:rPr>
              <a:t>TAPE Backup  HP MSL4048 </a:t>
            </a:r>
            <a:r>
              <a:rPr lang="th-TH" dirty="0">
                <a:latin typeface="TH Niramit AS"/>
                <a:cs typeface="TH Niramit AS"/>
              </a:rPr>
              <a:t>จำนวน </a:t>
            </a:r>
            <a:r>
              <a:rPr lang="en-US" dirty="0">
                <a:latin typeface="TH Niramit AS"/>
                <a:cs typeface="TH Niramit AS"/>
              </a:rPr>
              <a:t>2 </a:t>
            </a:r>
            <a:r>
              <a:rPr lang="th-TH" dirty="0">
                <a:latin typeface="TH Niramit AS"/>
                <a:cs typeface="TH Niramit AS"/>
              </a:rPr>
              <a:t>ตัว โดยที่มีความจุในการสำรองข้อมูลทั้งหมดรวมกัน </a:t>
            </a:r>
            <a:r>
              <a:rPr lang="en-US" dirty="0">
                <a:latin typeface="TH Niramit AS"/>
                <a:cs typeface="TH Niramit AS"/>
              </a:rPr>
              <a:t>108 TB</a:t>
            </a:r>
          </a:p>
          <a:p>
            <a:pPr lvl="2"/>
            <a:r>
              <a:rPr lang="th-TH" dirty="0">
                <a:latin typeface="TH Niramit AS"/>
                <a:cs typeface="TH Niramit AS"/>
              </a:rPr>
              <a:t>ในอนาคตจะมีการใช้การสำรองข้อมูลลง </a:t>
            </a:r>
            <a:r>
              <a:rPr lang="en-US" dirty="0">
                <a:latin typeface="TH Niramit AS"/>
                <a:cs typeface="TH Niramit AS"/>
              </a:rPr>
              <a:t>Disk </a:t>
            </a:r>
            <a:r>
              <a:rPr lang="th-TH" dirty="0">
                <a:latin typeface="TH Niramit AS"/>
                <a:cs typeface="TH Niramit AS"/>
              </a:rPr>
              <a:t>ก่อนที่จะมีการสำรองข้อมูลลงเทป</a:t>
            </a:r>
            <a:endParaRPr lang="en-US" dirty="0">
              <a:latin typeface="TH Niramit AS"/>
              <a:cs typeface="TH Niramit AS"/>
            </a:endParaRPr>
          </a:p>
          <a:p>
            <a:pPr lvl="2"/>
            <a:endParaRPr lang="en-US" dirty="0">
              <a:latin typeface="TH Niramit AS"/>
              <a:cs typeface="TH Niramit AS"/>
            </a:endParaRPr>
          </a:p>
          <a:p>
            <a:pPr lvl="1"/>
            <a:endParaRPr lang="en-US" dirty="0">
              <a:latin typeface="TH Niramit AS"/>
              <a:cs typeface="TH Niramit AS"/>
            </a:endParaRPr>
          </a:p>
          <a:p>
            <a:endParaRPr lang="en-US" dirty="0">
              <a:latin typeface="TH Niramit AS"/>
              <a:cs typeface="TH Niramit AS"/>
            </a:endParaRPr>
          </a:p>
        </p:txBody>
      </p:sp>
    </p:spTree>
    <p:extLst>
      <p:ext uri="{BB962C8B-B14F-4D97-AF65-F5344CB8AC3E}">
        <p14:creationId xmlns:p14="http://schemas.microsoft.com/office/powerpoint/2010/main" val="3765905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>
                <a:solidFill>
                  <a:srgbClr val="006600"/>
                </a:solidFill>
                <a:latin typeface="TH Niramit AS" charset="0"/>
                <a:cs typeface="TH Niramit AS" charset="0"/>
              </a:rPr>
              <a:t>ศึกษาดูงานที่สำนักบริการคอมพิวเตอร์ มช</a:t>
            </a:r>
            <a:r>
              <a:rPr lang="en-US" b="1" dirty="0" smtClean="0">
                <a:solidFill>
                  <a:srgbClr val="006600"/>
                </a:solidFill>
                <a:latin typeface="TH Niramit AS" charset="0"/>
                <a:cs typeface="TH Niramit AS" charset="0"/>
              </a:rPr>
              <a:t>.</a:t>
            </a:r>
            <a:endParaRPr lang="en-US" b="1" dirty="0">
              <a:solidFill>
                <a:srgbClr val="006600"/>
              </a:solidFill>
              <a:latin typeface="TH Niramit AS" charset="0"/>
              <a:cs typeface="TH Niramit A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H Niramit AS"/>
                <a:cs typeface="TH Niramit AS"/>
              </a:rPr>
              <a:t>24 </a:t>
            </a:r>
            <a:r>
              <a:rPr lang="th-TH" dirty="0">
                <a:latin typeface="TH Niramit AS"/>
                <a:cs typeface="TH Niramit AS"/>
              </a:rPr>
              <a:t>สิงหาคม </a:t>
            </a:r>
            <a:r>
              <a:rPr lang="en-US" dirty="0">
                <a:latin typeface="TH Niramit AS"/>
                <a:cs typeface="TH Niramit AS"/>
              </a:rPr>
              <a:t>2555 9.30-12.00 </a:t>
            </a:r>
            <a:r>
              <a:rPr lang="th-TH" dirty="0">
                <a:latin typeface="TH Niramit AS"/>
                <a:cs typeface="TH Niramit AS"/>
              </a:rPr>
              <a:t>น</a:t>
            </a:r>
            <a:r>
              <a:rPr lang="en-US" dirty="0">
                <a:latin typeface="TH Niramit AS"/>
                <a:cs typeface="TH Niramit AS"/>
              </a:rPr>
              <a:t> </a:t>
            </a:r>
            <a:endParaRPr lang="en-US" dirty="0" smtClean="0">
              <a:latin typeface="TH Niramit AS"/>
              <a:cs typeface="TH Niramit AS"/>
            </a:endParaRPr>
          </a:p>
          <a:p>
            <a:pPr lvl="1"/>
            <a:r>
              <a:rPr lang="th-TH" dirty="0"/>
              <a:t>ห้องเครื่องแม่ข่าย</a:t>
            </a:r>
            <a:endParaRPr lang="en-US" dirty="0"/>
          </a:p>
          <a:p>
            <a:pPr lvl="2"/>
            <a:r>
              <a:rPr lang="en-US" dirty="0" err="1"/>
              <a:t>ใช้ระบบไฟฟ้าแบบ</a:t>
            </a:r>
            <a:r>
              <a:rPr lang="en-US" dirty="0"/>
              <a:t> 3 </a:t>
            </a:r>
            <a:r>
              <a:rPr lang="th-TH" dirty="0"/>
              <a:t>เฟส</a:t>
            </a:r>
            <a:endParaRPr lang="en-US" dirty="0"/>
          </a:p>
          <a:p>
            <a:pPr lvl="2"/>
            <a:r>
              <a:rPr lang="th-TH" dirty="0"/>
              <a:t>ใช้เครื่องสำรองไฟขนาด </a:t>
            </a:r>
            <a:r>
              <a:rPr lang="en-US" dirty="0"/>
              <a:t>120VA </a:t>
            </a:r>
            <a:r>
              <a:rPr lang="th-TH" dirty="0"/>
              <a:t>จำนวน </a:t>
            </a:r>
            <a:r>
              <a:rPr lang="en-US" dirty="0"/>
              <a:t>2 </a:t>
            </a:r>
            <a:r>
              <a:rPr lang="th-TH" dirty="0"/>
              <a:t>ตัวแบบแยกเฟสกันทำงาน</a:t>
            </a:r>
            <a:endParaRPr lang="en-US" dirty="0"/>
          </a:p>
          <a:p>
            <a:pPr lvl="2"/>
            <a:r>
              <a:rPr lang="en-US" dirty="0" err="1"/>
              <a:t>มีเครื่อง</a:t>
            </a:r>
            <a:r>
              <a:rPr lang="en-US" dirty="0"/>
              <a:t> Generator </a:t>
            </a:r>
            <a:r>
              <a:rPr lang="th-TH" dirty="0"/>
              <a:t>ในกรณีที่ไฟดับนาน</a:t>
            </a:r>
            <a:endParaRPr lang="en-US" dirty="0"/>
          </a:p>
          <a:p>
            <a:pPr lvl="2"/>
            <a:r>
              <a:rPr lang="th-TH" dirty="0"/>
              <a:t>เครื่องทำความเย็นแบบ Precision Air จำนวน </a:t>
            </a:r>
            <a:r>
              <a:rPr lang="en-US" dirty="0"/>
              <a:t>2 </a:t>
            </a:r>
            <a:r>
              <a:rPr lang="th-TH" dirty="0"/>
              <a:t>ตัว</a:t>
            </a:r>
            <a:endParaRPr lang="en-US" dirty="0"/>
          </a:p>
          <a:p>
            <a:pPr lvl="2"/>
            <a:r>
              <a:rPr lang="th-TH" dirty="0"/>
              <a:t>เครื่องดับเพลิงถังสีเขียว </a:t>
            </a:r>
            <a:r>
              <a:rPr lang="en-US" dirty="0"/>
              <a:t>BF2000 </a:t>
            </a:r>
            <a:r>
              <a:rPr lang="th-TH" dirty="0"/>
              <a:t>เหมาะกับอุปกรณ์คอมพิวเตอร์</a:t>
            </a:r>
            <a:endParaRPr lang="en-US" dirty="0"/>
          </a:p>
          <a:p>
            <a:pPr lvl="2"/>
            <a:r>
              <a:rPr lang="th-TH" dirty="0"/>
              <a:t>จะมีการปรับปรุงยกพื้นให้สูงขึ้น </a:t>
            </a:r>
            <a:r>
              <a:rPr lang="en-US" dirty="0"/>
              <a:t>40CM</a:t>
            </a:r>
          </a:p>
          <a:p>
            <a:endParaRPr lang="en-US" dirty="0">
              <a:latin typeface="TH Niramit AS"/>
              <a:cs typeface="TH Niramit AS"/>
            </a:endParaRPr>
          </a:p>
        </p:txBody>
      </p:sp>
    </p:spTree>
    <p:extLst>
      <p:ext uri="{BB962C8B-B14F-4D97-AF65-F5344CB8AC3E}">
        <p14:creationId xmlns:p14="http://schemas.microsoft.com/office/powerpoint/2010/main" val="260630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71400"/>
            <a:ext cx="9144000" cy="7029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-99392"/>
            <a:ext cx="2899676" cy="4365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-99392"/>
            <a:ext cx="3222104" cy="4833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16" y="-99392"/>
            <a:ext cx="3203848" cy="4798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808" y="4077072"/>
            <a:ext cx="4139952" cy="27156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0438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8313" y="2565400"/>
            <a:ext cx="8258175" cy="1143000"/>
          </a:xfrm>
        </p:spPr>
        <p:txBody>
          <a:bodyPr/>
          <a:lstStyle/>
          <a:p>
            <a:r>
              <a:rPr lang="th-TH" sz="5400" b="1">
                <a:solidFill>
                  <a:srgbClr val="006600"/>
                </a:solidFill>
                <a:latin typeface="TH SarabunPSK" charset="0"/>
                <a:cs typeface="TH SarabunPSK" charset="0"/>
              </a:rPr>
              <a:t>จบการนำเสนอ</a:t>
            </a:r>
            <a:endParaRPr lang="en-US" sz="5400" b="1">
              <a:solidFill>
                <a:srgbClr val="006600"/>
              </a:solidFill>
              <a:latin typeface="TH SarabunPSK" charset="0"/>
              <a:cs typeface="TH SarabunPS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58175" cy="1143000"/>
          </a:xfrm>
        </p:spPr>
        <p:txBody>
          <a:bodyPr/>
          <a:lstStyle/>
          <a:p>
            <a:pPr algn="l"/>
            <a:r>
              <a:rPr lang="th-TH" altLang="ja-JP" b="1">
                <a:solidFill>
                  <a:srgbClr val="006600"/>
                </a:solidFill>
                <a:latin typeface="TH Niramit AS" charset="0"/>
                <a:cs typeface="TH Niramit AS" charset="0"/>
              </a:rPr>
              <a:t>ระบบบัญชีรายชื่อและอีเมล์ </a:t>
            </a:r>
            <a:endParaRPr lang="en-US" b="1">
              <a:solidFill>
                <a:srgbClr val="006600"/>
              </a:solidFill>
              <a:latin typeface="TH Niramit AS" charset="0"/>
              <a:cs typeface="TH Niramit AS" charset="0"/>
            </a:endParaRPr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>
          <a:xfrm>
            <a:off x="428625" y="1600200"/>
            <a:ext cx="8258175" cy="4757738"/>
          </a:xfrm>
        </p:spPr>
        <p:txBody>
          <a:bodyPr/>
          <a:lstStyle/>
          <a:p>
            <a:r>
              <a:rPr lang="th-TH" sz="2800" dirty="0">
                <a:latin typeface="TH Niramit AS"/>
                <a:cs typeface="TH Niramit AS"/>
              </a:rPr>
              <a:t>มีการทำรายการทั้งหมด </a:t>
            </a:r>
            <a:r>
              <a:rPr lang="en-US" sz="2800" dirty="0" smtClean="0">
                <a:latin typeface="TH Niramit AS"/>
                <a:cs typeface="TH Niramit AS"/>
              </a:rPr>
              <a:t>19 </a:t>
            </a:r>
            <a:r>
              <a:rPr lang="th-TH" sz="2800" dirty="0" smtClean="0">
                <a:latin typeface="TH Niramit AS"/>
                <a:cs typeface="TH Niramit AS"/>
              </a:rPr>
              <a:t>รายการ</a:t>
            </a:r>
            <a:endParaRPr lang="th-TH" sz="2800" dirty="0" smtClean="0">
              <a:latin typeface="TH Niramit AS"/>
              <a:cs typeface="TH Niramit AS"/>
            </a:endParaRPr>
          </a:p>
          <a:p>
            <a:pPr lvl="1"/>
            <a:r>
              <a:rPr lang="th-TH" sz="2400" dirty="0" smtClean="0">
                <a:latin typeface="TH Niramit AS"/>
                <a:cs typeface="TH Niramit AS"/>
              </a:rPr>
              <a:t>สร้าง </a:t>
            </a:r>
            <a:r>
              <a:rPr lang="en-US" sz="2400" dirty="0" smtClean="0">
                <a:latin typeface="TH Niramit AS"/>
                <a:cs typeface="TH Niramit AS"/>
              </a:rPr>
              <a:t>Group mail </a:t>
            </a:r>
            <a:r>
              <a:rPr lang="th-TH" sz="2400" dirty="0" smtClean="0">
                <a:latin typeface="TH Niramit AS"/>
                <a:cs typeface="TH Niramit AS"/>
              </a:rPr>
              <a:t>สำหรับส่งนักศึกษา ปริญญาโท ให้กับทางบัณทิตวิทยาลัย</a:t>
            </a:r>
            <a:endParaRPr lang="th-TH" sz="2400" dirty="0">
              <a:latin typeface="TH Niramit AS"/>
              <a:cs typeface="TH Niramit AS"/>
            </a:endParaRPr>
          </a:p>
          <a:p>
            <a:pPr lvl="1"/>
            <a:r>
              <a:rPr lang="en-US" altLang="ja-JP" dirty="0" smtClean="0">
                <a:latin typeface="TH Niramit AS"/>
                <a:cs typeface="TH Niramit AS"/>
              </a:rPr>
              <a:t>8 </a:t>
            </a:r>
            <a:r>
              <a:rPr lang="th-TH" altLang="ja-JP" dirty="0">
                <a:latin typeface="TH Niramit AS"/>
                <a:cs typeface="TH Niramit AS"/>
              </a:rPr>
              <a:t>สิงหาคม </a:t>
            </a:r>
            <a:r>
              <a:rPr lang="en-US" altLang="ja-JP" dirty="0">
                <a:latin typeface="TH Niramit AS"/>
                <a:cs typeface="TH Niramit AS"/>
              </a:rPr>
              <a:t>2555 </a:t>
            </a:r>
            <a:r>
              <a:rPr lang="th-TH" altLang="ja-JP" dirty="0" smtClean="0">
                <a:latin typeface="TH Niramit AS"/>
                <a:cs typeface="TH Niramit AS"/>
              </a:rPr>
              <a:t>กรรมการ</a:t>
            </a:r>
            <a:r>
              <a:rPr lang="th-TH" altLang="ja-JP" dirty="0" smtClean="0">
                <a:latin typeface="TH Niramit AS"/>
                <a:cs typeface="TH Niramit AS"/>
              </a:rPr>
              <a:t>ส่งเสริมกิจการมหาวิทยาลัย จำนวน</a:t>
            </a:r>
            <a:r>
              <a:rPr lang="ja-JP" altLang="en-US" dirty="0" smtClean="0">
                <a:latin typeface="TH Niramit AS"/>
                <a:cs typeface="TH Niramit AS"/>
              </a:rPr>
              <a:t> </a:t>
            </a:r>
            <a:r>
              <a:rPr lang="en-US" altLang="ja-JP" dirty="0" smtClean="0">
                <a:latin typeface="TH Niramit AS"/>
                <a:cs typeface="TH Niramit AS"/>
              </a:rPr>
              <a:t>5</a:t>
            </a:r>
            <a:r>
              <a:rPr lang="th-TH" altLang="ja-JP" dirty="0" smtClean="0">
                <a:latin typeface="TH Niramit AS"/>
                <a:cs typeface="TH Niramit AS"/>
              </a:rPr>
              <a:t>  </a:t>
            </a:r>
            <a:r>
              <a:rPr lang="th-TH" altLang="ja-JP" dirty="0" smtClean="0">
                <a:latin typeface="TH Niramit AS"/>
                <a:cs typeface="TH Niramit AS"/>
              </a:rPr>
              <a:t>คน</a:t>
            </a:r>
          </a:p>
          <a:p>
            <a:pPr lvl="1"/>
            <a:r>
              <a:rPr lang="en-US" altLang="ja-JP" dirty="0">
                <a:latin typeface="TH Niramit AS"/>
                <a:cs typeface="TH Niramit AS"/>
              </a:rPr>
              <a:t>16 – 18  </a:t>
            </a:r>
            <a:r>
              <a:rPr lang="th-TH" altLang="ja-JP" dirty="0">
                <a:latin typeface="TH Niramit AS"/>
                <a:cs typeface="TH Niramit AS"/>
              </a:rPr>
              <a:t>สิงหาคม </a:t>
            </a:r>
            <a:r>
              <a:rPr lang="en-US" altLang="ja-JP" dirty="0">
                <a:latin typeface="TH Niramit AS"/>
                <a:cs typeface="TH Niramit AS"/>
              </a:rPr>
              <a:t>2555 </a:t>
            </a:r>
            <a:r>
              <a:rPr lang="th-TH" altLang="ja-JP" dirty="0">
                <a:latin typeface="TH Niramit AS"/>
                <a:cs typeface="TH Niramit AS"/>
              </a:rPr>
              <a:t>งานวันวิทยาศาสตร์ จำนวน</a:t>
            </a:r>
            <a:r>
              <a:rPr lang="ja-JP" altLang="en-US" dirty="0">
                <a:latin typeface="TH Niramit AS"/>
                <a:cs typeface="TH Niramit AS"/>
              </a:rPr>
              <a:t> </a:t>
            </a:r>
            <a:r>
              <a:rPr lang="en-US" altLang="ja-JP" dirty="0">
                <a:latin typeface="TH Niramit AS"/>
                <a:cs typeface="TH Niramit AS"/>
              </a:rPr>
              <a:t>20</a:t>
            </a:r>
            <a:r>
              <a:rPr lang="ja-JP" altLang="en-US" dirty="0">
                <a:latin typeface="TH Niramit AS"/>
                <a:cs typeface="TH Niramit AS"/>
              </a:rPr>
              <a:t> </a:t>
            </a:r>
            <a:r>
              <a:rPr lang="th-TH" altLang="ja-JP" dirty="0">
                <a:latin typeface="TH Niramit AS"/>
                <a:cs typeface="TH Niramit AS"/>
              </a:rPr>
              <a:t>คน</a:t>
            </a:r>
            <a:r>
              <a:rPr lang="ja-JP" altLang="en-US" dirty="0">
                <a:latin typeface="TH Niramit AS"/>
                <a:cs typeface="TH Niramit AS"/>
              </a:rPr>
              <a:t> </a:t>
            </a:r>
            <a:r>
              <a:rPr lang="ja-JP" altLang="en-US" dirty="0" smtClean="0">
                <a:latin typeface="TH Niramit AS"/>
                <a:cs typeface="TH Niramit AS"/>
              </a:rPr>
              <a:t> </a:t>
            </a:r>
            <a:endParaRPr lang="en-US" altLang="ja-JP" dirty="0">
              <a:latin typeface="TH Niramit AS"/>
              <a:cs typeface="TH Niramit AS"/>
            </a:endParaRPr>
          </a:p>
          <a:p>
            <a:pPr lvl="1"/>
            <a:endParaRPr lang="en-US" sz="2400" dirty="0">
              <a:latin typeface="TH Niramit AS"/>
              <a:cs typeface="TH Niramit A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58175" cy="1143000"/>
          </a:xfrm>
        </p:spPr>
        <p:txBody>
          <a:bodyPr/>
          <a:lstStyle/>
          <a:p>
            <a:pPr algn="l"/>
            <a:r>
              <a:rPr lang="th-TH" altLang="ja-JP" b="1">
                <a:solidFill>
                  <a:srgbClr val="006600"/>
                </a:solidFill>
                <a:latin typeface="TH Niramit AS" charset="0"/>
                <a:cs typeface="TH Niramit AS" charset="0"/>
              </a:rPr>
              <a:t>ระบบสารบรรณอิเล็กทรอนิกส์</a:t>
            </a:r>
            <a:endParaRPr lang="en-US" b="1">
              <a:solidFill>
                <a:srgbClr val="006600"/>
              </a:solidFill>
              <a:latin typeface="TH Niramit AS" charset="0"/>
              <a:cs typeface="TH Niramit AS" charset="0"/>
            </a:endParaRP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>
          <a:xfrm>
            <a:off x="428625" y="1600200"/>
            <a:ext cx="8258175" cy="4757738"/>
          </a:xfrm>
        </p:spPr>
        <p:txBody>
          <a:bodyPr/>
          <a:lstStyle/>
          <a:p>
            <a:r>
              <a:rPr lang="th-TH" dirty="0">
                <a:latin typeface="TH Niramit AS" charset="0"/>
                <a:cs typeface="TH Niramit AS" charset="0"/>
              </a:rPr>
              <a:t>มีการทำรายการทั้งหมด </a:t>
            </a:r>
            <a:r>
              <a:rPr lang="en-US" dirty="0" smtClean="0">
                <a:latin typeface="TH Niramit AS" charset="0"/>
                <a:cs typeface="TH Niramit AS" charset="0"/>
              </a:rPr>
              <a:t>27 </a:t>
            </a:r>
            <a:r>
              <a:rPr lang="th-TH" dirty="0">
                <a:latin typeface="TH Niramit AS" charset="0"/>
                <a:cs typeface="TH Niramit AS" charset="0"/>
              </a:rPr>
              <a:t>รายการ</a:t>
            </a:r>
            <a:endParaRPr lang="en-US" dirty="0">
              <a:latin typeface="TH Niramit AS" charset="0"/>
              <a:cs typeface="TH Niramit AS" charset="0"/>
            </a:endParaRPr>
          </a:p>
          <a:p>
            <a:r>
              <a:rPr lang="th-TH" dirty="0" smtClean="0">
                <a:latin typeface="TH Niramit AS" charset="0"/>
                <a:cs typeface="TH Niramit AS" charset="0"/>
              </a:rPr>
              <a:t>รายการส่ง </a:t>
            </a:r>
            <a:r>
              <a:rPr lang="en-US" dirty="0" smtClean="0">
                <a:latin typeface="TH Niramit AS" charset="0"/>
                <a:cs typeface="TH Niramit AS" charset="0"/>
              </a:rPr>
              <a:t>MA</a:t>
            </a:r>
          </a:p>
          <a:p>
            <a:pPr lvl="1"/>
            <a:r>
              <a:rPr lang="en-US" dirty="0" smtClean="0">
                <a:latin typeface="TH Niramit AS" charset="0"/>
                <a:ea typeface="ＭＳ Ｐゴシック" charset="0"/>
                <a:cs typeface="TH Niramit AS" charset="0"/>
              </a:rPr>
              <a:t>6 </a:t>
            </a:r>
            <a:r>
              <a:rPr lang="th-TH" dirty="0" smtClean="0">
                <a:latin typeface="TH Niramit AS" charset="0"/>
                <a:ea typeface="ＭＳ Ｐゴシック" charset="0"/>
                <a:cs typeface="TH Niramit AS" charset="0"/>
              </a:rPr>
              <a:t>กันยายน </a:t>
            </a:r>
            <a:r>
              <a:rPr lang="en-US" dirty="0" smtClean="0">
                <a:latin typeface="TH Niramit AS" charset="0"/>
                <a:ea typeface="ＭＳ Ｐゴシック" charset="0"/>
                <a:cs typeface="TH Niramit AS" charset="0"/>
              </a:rPr>
              <a:t>2555  </a:t>
            </a:r>
            <a:r>
              <a:rPr lang="th-TH" dirty="0" smtClean="0">
                <a:latin typeface="TH Niramit AS" charset="0"/>
                <a:ea typeface="ＭＳ Ｐゴシック" charset="0"/>
                <a:cs typeface="TH Niramit AS" charset="0"/>
              </a:rPr>
              <a:t>เข้าใช้งาน </a:t>
            </a:r>
            <a:r>
              <a:rPr lang="en-US" dirty="0" smtClean="0">
                <a:latin typeface="TH Niramit AS" charset="0"/>
                <a:ea typeface="ＭＳ Ｐゴシック" charset="0"/>
                <a:cs typeface="TH Niramit AS" charset="0"/>
              </a:rPr>
              <a:t>Web Application </a:t>
            </a:r>
            <a:r>
              <a:rPr lang="th-TH" dirty="0" smtClean="0">
                <a:latin typeface="TH Niramit AS" charset="0"/>
                <a:ea typeface="ＭＳ Ｐゴシック" charset="0"/>
                <a:cs typeface="TH Niramit AS" charset="0"/>
              </a:rPr>
              <a:t>ไม่ได้</a:t>
            </a:r>
            <a:endParaRPr lang="th-TH" dirty="0">
              <a:latin typeface="TH Niramit AS" charset="0"/>
              <a:ea typeface="ＭＳ Ｐゴシック" charset="0"/>
              <a:cs typeface="TH Niramit AS" charset="0"/>
            </a:endParaRPr>
          </a:p>
          <a:p>
            <a:endParaRPr lang="th-TH" dirty="0">
              <a:latin typeface="TH Niramit AS" charset="0"/>
              <a:ea typeface="Cordia New" charset="0"/>
              <a:cs typeface="TH Niramit A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58175" cy="1143000"/>
          </a:xfrm>
        </p:spPr>
        <p:txBody>
          <a:bodyPr/>
          <a:lstStyle/>
          <a:p>
            <a:pPr algn="l"/>
            <a:r>
              <a:rPr lang="th-TH" b="1">
                <a:solidFill>
                  <a:srgbClr val="006600"/>
                </a:solidFill>
                <a:latin typeface="TH Niramit AS" charset="0"/>
                <a:cs typeface="TH Niramit AS" charset="0"/>
              </a:rPr>
              <a:t>งานบริการ</a:t>
            </a:r>
            <a:endParaRPr lang="en-US" b="1">
              <a:solidFill>
                <a:srgbClr val="006600"/>
              </a:solidFill>
              <a:latin typeface="TH Niramit AS" charset="0"/>
              <a:cs typeface="TH Niramit AS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16459"/>
              </p:ext>
            </p:extLst>
          </p:nvPr>
        </p:nvGraphicFramePr>
        <p:xfrm>
          <a:off x="428625" y="1600200"/>
          <a:ext cx="8258175" cy="3017519"/>
        </p:xfrm>
        <a:graphic>
          <a:graphicData uri="http://schemas.openxmlformats.org/drawingml/2006/table">
            <a:tbl>
              <a:tblPr/>
              <a:tblGrid>
                <a:gridCol w="5799138"/>
                <a:gridCol w="245903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Niramit AS" charset="0"/>
                          <a:ea typeface="ＭＳ Ｐゴシック" charset="0"/>
                          <a:cs typeface="TH Niramit AS" charset="0"/>
                        </a:rPr>
                        <a:t>ประเภท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Niramit AS" charset="0"/>
                        <a:ea typeface="ＭＳ Ｐゴシック" charset="0"/>
                        <a:cs typeface="TH Niramit A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Niramit AS" charset="0"/>
                          <a:ea typeface="ＭＳ Ｐゴシック" charset="0"/>
                          <a:cs typeface="TH Niramit AS" charset="0"/>
                        </a:rPr>
                        <a:t>จำนวนรายการ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Niramit AS" charset="0"/>
                        <a:ea typeface="ＭＳ Ｐゴシック" charset="0"/>
                        <a:cs typeface="TH Niramit A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Niramit AS" charset="0"/>
                          <a:ea typeface="ＭＳ Ｐゴシック" charset="0"/>
                          <a:cs typeface="TH Niramit AS" charset="0"/>
                        </a:rPr>
                        <a:t>ติดตั้งโปรแกรมและซ่อมคอมพิวเตอร์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Niramit AS" charset="0"/>
                        <a:ea typeface="ＭＳ Ｐゴシック" charset="0"/>
                        <a:cs typeface="TH Niramit A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Niramit AS" charset="0"/>
                          <a:ea typeface="ＭＳ Ｐゴシック" charset="0"/>
                          <a:cs typeface="TH Niramit AS" charset="0"/>
                        </a:rPr>
                        <a:t>73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Niramit AS" charset="0"/>
                        <a:ea typeface="ＭＳ Ｐゴシック" charset="0"/>
                        <a:cs typeface="TH Niramit A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Niramit AS" charset="0"/>
                          <a:ea typeface="ＭＳ Ｐゴシック" charset="0"/>
                          <a:cs typeface="TH Niramit AS" charset="0"/>
                        </a:rPr>
                        <a:t>พิมพ์ภาพโปสเตอร์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Niramit AS" charset="0"/>
                        <a:ea typeface="ＭＳ Ｐゴシック" charset="0"/>
                        <a:cs typeface="TH Niramit A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Niramit AS" charset="0"/>
                          <a:ea typeface="ＭＳ Ｐゴシック" charset="0"/>
                          <a:cs typeface="TH Niramit AS" charset="0"/>
                        </a:rPr>
                        <a:t>13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Niramit AS" charset="0"/>
                        <a:ea typeface="ＭＳ Ｐゴシック" charset="0"/>
                        <a:cs typeface="TH Niramit A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Niramit AS" charset="0"/>
                          <a:ea typeface="ＭＳ Ｐゴシック" charset="0"/>
                          <a:cs typeface="TH Niramit AS" charset="0"/>
                        </a:rPr>
                        <a:t>บริการติดตั้งและซ่อมไฟฟ้า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Niramit AS" charset="0"/>
                        <a:ea typeface="ＭＳ Ｐゴシック" charset="0"/>
                        <a:cs typeface="TH Niramit A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Niramit AS" charset="0"/>
                          <a:ea typeface="ＭＳ Ｐゴシック" charset="0"/>
                          <a:cs typeface="TH Niramit A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Niramit AS" charset="0"/>
                          <a:ea typeface="ＭＳ Ｐゴシック" charset="0"/>
                          <a:cs typeface="TH Niramit AS" charset="0"/>
                        </a:rPr>
                        <a:t>ระบบงานตรวจสอบเวลาทำงานและเครื่องสแกนลายนิ้วมือ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Niramit AS" charset="0"/>
                        <a:ea typeface="ＭＳ Ｐゴシック" charset="0"/>
                        <a:cs typeface="TH Niramit A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Niramit AS" charset="0"/>
                          <a:ea typeface="ＭＳ Ｐゴシック" charset="0"/>
                          <a:cs typeface="TH Niramit AS" charset="0"/>
                        </a:rPr>
                        <a:t>5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Niramit AS" charset="0"/>
                        <a:ea typeface="ＭＳ Ｐゴシック" charset="0"/>
                        <a:cs typeface="TH Niramit A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58175" cy="1143000"/>
          </a:xfrm>
        </p:spPr>
        <p:txBody>
          <a:bodyPr/>
          <a:lstStyle/>
          <a:p>
            <a:pPr algn="l"/>
            <a:r>
              <a:rPr lang="th-TH" b="1">
                <a:solidFill>
                  <a:srgbClr val="006600"/>
                </a:solidFill>
                <a:latin typeface="TH Niramit AS" charset="0"/>
                <a:cs typeface="TH Niramit AS" charset="0"/>
              </a:rPr>
              <a:t>ห้องบริการสารสนเทศ</a:t>
            </a:r>
            <a:endParaRPr lang="en-US" b="1">
              <a:solidFill>
                <a:srgbClr val="006600"/>
              </a:solidFill>
              <a:latin typeface="TH Niramit AS" charset="0"/>
              <a:cs typeface="TH Niramit AS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47900"/>
            <a:ext cx="89916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58175" cy="1143000"/>
          </a:xfrm>
        </p:spPr>
        <p:txBody>
          <a:bodyPr/>
          <a:lstStyle/>
          <a:p>
            <a:pPr algn="l"/>
            <a:r>
              <a:rPr lang="th-TH" b="1" dirty="0" smtClean="0">
                <a:solidFill>
                  <a:srgbClr val="006600"/>
                </a:solidFill>
                <a:latin typeface="TH Niramit AS" charset="0"/>
                <a:cs typeface="TH Niramit AS" charset="0"/>
              </a:rPr>
              <a:t>ประกวดผลงาน </a:t>
            </a:r>
            <a:r>
              <a:rPr lang="en-US" b="1" dirty="0" smtClean="0">
                <a:solidFill>
                  <a:srgbClr val="006600"/>
                </a:solidFill>
                <a:latin typeface="TH Niramit AS" charset="0"/>
                <a:cs typeface="TH Niramit AS" charset="0"/>
              </a:rPr>
              <a:t>KM </a:t>
            </a:r>
            <a:r>
              <a:rPr lang="th-TH" b="1" dirty="0" smtClean="0">
                <a:solidFill>
                  <a:srgbClr val="006600"/>
                </a:solidFill>
                <a:latin typeface="TH Niramit AS" charset="0"/>
                <a:cs typeface="TH Niramit AS" charset="0"/>
              </a:rPr>
              <a:t>ระดับบุคคล</a:t>
            </a:r>
            <a:endParaRPr lang="en-US" b="1" dirty="0">
              <a:solidFill>
                <a:srgbClr val="006600"/>
              </a:solidFill>
              <a:latin typeface="TH Niramit AS" charset="0"/>
              <a:cs typeface="TH Niramit AS" charset="0"/>
            </a:endParaRPr>
          </a:p>
        </p:txBody>
      </p:sp>
      <p:sp>
        <p:nvSpPr>
          <p:cNvPr id="9219" name="Content Placeholder 3"/>
          <p:cNvSpPr>
            <a:spLocks noGrp="1"/>
          </p:cNvSpPr>
          <p:nvPr>
            <p:ph idx="1"/>
          </p:nvPr>
        </p:nvSpPr>
        <p:spPr>
          <a:xfrm>
            <a:off x="428625" y="1600200"/>
            <a:ext cx="8258175" cy="820688"/>
          </a:xfrm>
        </p:spPr>
        <p:txBody>
          <a:bodyPr/>
          <a:lstStyle/>
          <a:p>
            <a:r>
              <a:rPr lang="en-US" b="1" dirty="0">
                <a:latin typeface="TH Niramit AS" charset="0"/>
                <a:ea typeface="Cordia New" charset="0"/>
                <a:cs typeface="TH Niramit AS" charset="0"/>
              </a:rPr>
              <a:t>6 </a:t>
            </a:r>
            <a:r>
              <a:rPr lang="th-TH" b="1" dirty="0" smtClean="0">
                <a:latin typeface="TH Niramit AS" charset="0"/>
                <a:ea typeface="Cordia New" charset="0"/>
                <a:cs typeface="TH Niramit AS" charset="0"/>
              </a:rPr>
              <a:t>กันยา</a:t>
            </a:r>
            <a:r>
              <a:rPr lang="th-TH" b="1" dirty="0">
                <a:latin typeface="TH Niramit AS" charset="0"/>
                <a:ea typeface="Cordia New" charset="0"/>
                <a:cs typeface="TH Niramit AS" charset="0"/>
              </a:rPr>
              <a:t>ย</a:t>
            </a:r>
            <a:r>
              <a:rPr lang="th-TH" b="1" dirty="0" smtClean="0">
                <a:latin typeface="TH Niramit AS" charset="0"/>
                <a:ea typeface="Cordia New" charset="0"/>
                <a:cs typeface="TH Niramit AS" charset="0"/>
              </a:rPr>
              <a:t>น </a:t>
            </a:r>
            <a:r>
              <a:rPr lang="en-US" b="1" dirty="0">
                <a:latin typeface="TH Niramit AS" charset="0"/>
                <a:ea typeface="Cordia New" charset="0"/>
                <a:cs typeface="TH Niramit AS" charset="0"/>
              </a:rPr>
              <a:t>2555 </a:t>
            </a:r>
            <a:r>
              <a:rPr lang="th-TH" b="1" dirty="0" smtClean="0">
                <a:latin typeface="TH Niramit AS" charset="0"/>
                <a:ea typeface="Cordia New" charset="0"/>
                <a:cs typeface="TH Niramit AS" charset="0"/>
              </a:rPr>
              <a:t>  </a:t>
            </a:r>
            <a:r>
              <a:rPr lang="th-TH" dirty="0"/>
              <a:t>ระบบติดตามงานโดยใช้โปรแกรมสำรองข้อมูลบนระบบ </a:t>
            </a:r>
            <a:r>
              <a:rPr lang="en-US" sz="2400" dirty="0"/>
              <a:t>Could Computing </a:t>
            </a:r>
            <a:r>
              <a:rPr lang="th-TH" b="1" dirty="0" smtClean="0">
                <a:latin typeface="TH Niramit AS" charset="0"/>
                <a:ea typeface="Cordia New" charset="0"/>
                <a:cs typeface="TH Niramit AS" charset="0"/>
              </a:rPr>
              <a:t>ได้รับรางวัลรองชนะเลิศอันดับ </a:t>
            </a:r>
            <a:r>
              <a:rPr lang="en-US" b="1" dirty="0" smtClean="0">
                <a:latin typeface="TH Niramit AS" charset="0"/>
                <a:ea typeface="Cordia New" charset="0"/>
                <a:cs typeface="TH Niramit AS" charset="0"/>
              </a:rPr>
              <a:t>3</a:t>
            </a:r>
            <a:endParaRPr lang="th-TH" b="1" dirty="0">
              <a:latin typeface="TH Niramit AS" charset="0"/>
              <a:ea typeface="Cordia New" charset="0"/>
              <a:cs typeface="TH Niramit AS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4124176" cy="301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410445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58175" cy="1143000"/>
          </a:xfrm>
        </p:spPr>
        <p:txBody>
          <a:bodyPr/>
          <a:lstStyle/>
          <a:p>
            <a:pPr algn="l"/>
            <a:r>
              <a:rPr lang="th-TH" b="1" dirty="0" smtClean="0">
                <a:solidFill>
                  <a:srgbClr val="006600"/>
                </a:solidFill>
                <a:latin typeface="TH Niramit AS" charset="0"/>
                <a:cs typeface="TH Niramit AS" charset="0"/>
              </a:rPr>
              <a:t>ประกวดผลงาน </a:t>
            </a:r>
            <a:r>
              <a:rPr lang="en-US" b="1" dirty="0" smtClean="0">
                <a:solidFill>
                  <a:srgbClr val="006600"/>
                </a:solidFill>
                <a:latin typeface="TH Niramit AS" charset="0"/>
                <a:cs typeface="TH Niramit AS" charset="0"/>
              </a:rPr>
              <a:t>KM </a:t>
            </a:r>
            <a:r>
              <a:rPr lang="th-TH" b="1" dirty="0" smtClean="0">
                <a:solidFill>
                  <a:srgbClr val="006600"/>
                </a:solidFill>
                <a:latin typeface="TH Niramit AS" charset="0"/>
                <a:cs typeface="TH Niramit AS" charset="0"/>
              </a:rPr>
              <a:t>ระดับบุคคล</a:t>
            </a:r>
            <a:endParaRPr lang="en-US" b="1" dirty="0">
              <a:solidFill>
                <a:srgbClr val="006600"/>
              </a:solidFill>
              <a:latin typeface="TH Niramit AS" charset="0"/>
              <a:cs typeface="TH Niramit AS" charset="0"/>
            </a:endParaRPr>
          </a:p>
        </p:txBody>
      </p:sp>
      <p:sp>
        <p:nvSpPr>
          <p:cNvPr id="9219" name="Content Placeholder 3"/>
          <p:cNvSpPr>
            <a:spLocks noGrp="1"/>
          </p:cNvSpPr>
          <p:nvPr>
            <p:ph idx="1"/>
          </p:nvPr>
        </p:nvSpPr>
        <p:spPr>
          <a:xfrm>
            <a:off x="428625" y="1600200"/>
            <a:ext cx="8258175" cy="820688"/>
          </a:xfrm>
        </p:spPr>
        <p:txBody>
          <a:bodyPr/>
          <a:lstStyle/>
          <a:p>
            <a:r>
              <a:rPr lang="en-US" b="1" dirty="0">
                <a:latin typeface="TH Niramit AS"/>
                <a:ea typeface="Cordia New" charset="0"/>
                <a:cs typeface="TH Niramit AS"/>
              </a:rPr>
              <a:t>6 </a:t>
            </a:r>
            <a:r>
              <a:rPr lang="th-TH" b="1" dirty="0" smtClean="0">
                <a:latin typeface="TH Niramit AS"/>
                <a:ea typeface="Cordia New" charset="0"/>
                <a:cs typeface="TH Niramit AS"/>
              </a:rPr>
              <a:t>กันยา</a:t>
            </a:r>
            <a:r>
              <a:rPr lang="th-TH" b="1" dirty="0">
                <a:latin typeface="TH Niramit AS"/>
                <a:ea typeface="Cordia New" charset="0"/>
                <a:cs typeface="TH Niramit AS"/>
              </a:rPr>
              <a:t>ย</a:t>
            </a:r>
            <a:r>
              <a:rPr lang="th-TH" b="1" dirty="0" smtClean="0">
                <a:latin typeface="TH Niramit AS"/>
                <a:ea typeface="Cordia New" charset="0"/>
                <a:cs typeface="TH Niramit AS"/>
              </a:rPr>
              <a:t>น </a:t>
            </a:r>
            <a:r>
              <a:rPr lang="en-US" b="1" dirty="0">
                <a:latin typeface="TH Niramit AS"/>
                <a:ea typeface="Cordia New" charset="0"/>
                <a:cs typeface="TH Niramit AS"/>
              </a:rPr>
              <a:t>2555 </a:t>
            </a:r>
            <a:r>
              <a:rPr lang="th-TH" b="1" dirty="0" smtClean="0">
                <a:latin typeface="TH Niramit AS"/>
                <a:ea typeface="Cordia New" charset="0"/>
                <a:cs typeface="TH Niramit AS"/>
              </a:rPr>
              <a:t>  </a:t>
            </a:r>
            <a:r>
              <a:rPr lang="en-US" b="1" dirty="0" smtClean="0">
                <a:latin typeface="TH Niramit AS"/>
                <a:ea typeface="Cordia New" charset="0"/>
                <a:cs typeface="TH Niramit AS"/>
              </a:rPr>
              <a:t>13.00 </a:t>
            </a:r>
            <a:r>
              <a:rPr lang="th-TH" b="1" dirty="0" smtClean="0">
                <a:latin typeface="TH Niramit AS"/>
                <a:ea typeface="Cordia New" charset="0"/>
                <a:cs typeface="TH Niramit AS"/>
              </a:rPr>
              <a:t>น บรรยายเรื่อง </a:t>
            </a:r>
            <a:r>
              <a:rPr lang="th-TH" dirty="0" smtClean="0">
                <a:latin typeface="TH Niramit AS"/>
                <a:cs typeface="TH Niramit AS"/>
              </a:rPr>
              <a:t>ระบบโทรศัพท์ผ่านเครือข่าย ให้กับสำนักงาน</a:t>
            </a:r>
            <a:r>
              <a:rPr lang="th-TH" dirty="0" smtClean="0"/>
              <a:t>บรรเทาทุกข์และประชานามัยพิทักษ์ สภากาชาดไทย</a:t>
            </a:r>
            <a:r>
              <a:rPr lang="en-US" dirty="0" smtClean="0"/>
              <a:t> </a:t>
            </a:r>
            <a:r>
              <a:rPr lang="th-TH" dirty="0" smtClean="0">
                <a:latin typeface="TH Niramit AS"/>
                <a:cs typeface="TH Niramit AS"/>
              </a:rPr>
              <a:t> </a:t>
            </a:r>
            <a:endParaRPr lang="th-TH" b="1" dirty="0">
              <a:latin typeface="TH Niramit AS"/>
              <a:ea typeface="Cordia New" charset="0"/>
              <a:cs typeface="TH Niramit A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852936"/>
            <a:ext cx="5292080" cy="3326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3812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58175" cy="1143000"/>
          </a:xfrm>
        </p:spPr>
        <p:txBody>
          <a:bodyPr/>
          <a:lstStyle/>
          <a:p>
            <a:pPr algn="l"/>
            <a:r>
              <a:rPr lang="th-TH" sz="4000" b="1" dirty="0" smtClean="0">
                <a:solidFill>
                  <a:srgbClr val="006600"/>
                </a:solidFill>
                <a:latin typeface="TH Niramit AS" charset="0"/>
                <a:cs typeface="TH Niramit AS" charset="0"/>
              </a:rPr>
              <a:t>โครงการ</a:t>
            </a:r>
            <a:r>
              <a:rPr lang="th-TH" sz="4000" b="1" dirty="0">
                <a:solidFill>
                  <a:srgbClr val="006600"/>
                </a:solidFill>
                <a:latin typeface="TH Niramit AS" charset="0"/>
                <a:cs typeface="TH Niramit AS" charset="0"/>
              </a:rPr>
              <a:t>ฝึกอบรมการใช้งานคอมพิวเตอร์เบื้อง</a:t>
            </a:r>
            <a:r>
              <a:rPr lang="th-TH" sz="4000" b="1" dirty="0" smtClean="0">
                <a:solidFill>
                  <a:srgbClr val="006600"/>
                </a:solidFill>
                <a:latin typeface="TH Niramit AS" charset="0"/>
                <a:cs typeface="TH Niramit AS" charset="0"/>
              </a:rPr>
              <a:t>ต้น</a:t>
            </a:r>
            <a:endParaRPr lang="en-US" sz="4000" b="1" dirty="0">
              <a:solidFill>
                <a:srgbClr val="006600"/>
              </a:solidFill>
              <a:latin typeface="TH Niramit AS" charset="0"/>
              <a:cs typeface="TH Niramit AS" charset="0"/>
            </a:endParaRPr>
          </a:p>
        </p:txBody>
      </p:sp>
      <p:sp>
        <p:nvSpPr>
          <p:cNvPr id="9219" name="Content Placeholder 3"/>
          <p:cNvSpPr>
            <a:spLocks noGrp="1"/>
          </p:cNvSpPr>
          <p:nvPr>
            <p:ph idx="1"/>
          </p:nvPr>
        </p:nvSpPr>
        <p:spPr>
          <a:xfrm>
            <a:off x="428625" y="1600200"/>
            <a:ext cx="8247831" cy="3340968"/>
          </a:xfrm>
        </p:spPr>
        <p:txBody>
          <a:bodyPr/>
          <a:lstStyle/>
          <a:p>
            <a:r>
              <a:rPr lang="en-US" sz="2000" b="1" dirty="0" smtClean="0">
                <a:latin typeface="TH Niramit AS"/>
                <a:ea typeface="Cordia New" charset="0"/>
                <a:cs typeface="TH Niramit AS"/>
              </a:rPr>
              <a:t>10 – 14 </a:t>
            </a:r>
            <a:r>
              <a:rPr lang="th-TH" sz="2000" b="1" dirty="0" smtClean="0">
                <a:latin typeface="TH Niramit AS"/>
                <a:ea typeface="Cordia New" charset="0"/>
                <a:cs typeface="TH Niramit AS"/>
              </a:rPr>
              <a:t>กันยา</a:t>
            </a:r>
            <a:r>
              <a:rPr lang="th-TH" sz="2000" b="1" dirty="0" smtClean="0">
                <a:latin typeface="TH Niramit AS"/>
                <a:ea typeface="Cordia New" charset="0"/>
                <a:cs typeface="TH Niramit AS"/>
              </a:rPr>
              <a:t>ย</a:t>
            </a:r>
            <a:r>
              <a:rPr lang="th-TH" sz="2000" b="1" dirty="0" smtClean="0">
                <a:latin typeface="TH Niramit AS"/>
                <a:ea typeface="Cordia New" charset="0"/>
                <a:cs typeface="TH Niramit AS"/>
              </a:rPr>
              <a:t>น </a:t>
            </a:r>
            <a:r>
              <a:rPr lang="en-US" sz="2000" b="1" dirty="0">
                <a:latin typeface="TH Niramit AS"/>
                <a:ea typeface="Cordia New" charset="0"/>
                <a:cs typeface="TH Niramit AS"/>
              </a:rPr>
              <a:t>2555 </a:t>
            </a:r>
            <a:r>
              <a:rPr lang="th-TH" sz="2000" b="1" dirty="0" smtClean="0">
                <a:latin typeface="TH Niramit AS"/>
                <a:ea typeface="Cordia New" charset="0"/>
                <a:cs typeface="TH Niramit AS"/>
              </a:rPr>
              <a:t>  </a:t>
            </a:r>
            <a:r>
              <a:rPr lang="en-US" sz="2000" b="1" dirty="0" smtClean="0">
                <a:latin typeface="TH Niramit AS"/>
                <a:ea typeface="Cordia New" charset="0"/>
                <a:cs typeface="TH Niramit AS"/>
              </a:rPr>
              <a:t>13.00-16.00 </a:t>
            </a:r>
            <a:r>
              <a:rPr lang="th-TH" sz="2000" b="1" dirty="0" smtClean="0">
                <a:latin typeface="TH Niramit AS"/>
                <a:ea typeface="Cordia New" charset="0"/>
                <a:cs typeface="TH Niramit AS"/>
              </a:rPr>
              <a:t>น</a:t>
            </a:r>
            <a:r>
              <a:rPr lang="en-US" sz="2000" b="1" dirty="0" smtClean="0">
                <a:latin typeface="TH Niramit AS"/>
                <a:ea typeface="Cordia New" charset="0"/>
                <a:cs typeface="TH Niramit AS"/>
              </a:rPr>
              <a:t>  </a:t>
            </a:r>
            <a:r>
              <a:rPr lang="th-TH" sz="2000" b="1" dirty="0" smtClean="0">
                <a:latin typeface="TH Niramit AS"/>
                <a:ea typeface="Cordia New" charset="0"/>
                <a:cs typeface="TH Niramit AS"/>
              </a:rPr>
              <a:t>กองอาคารและสถานที่</a:t>
            </a:r>
          </a:p>
          <a:p>
            <a:pPr lvl="1"/>
            <a:r>
              <a:rPr lang="th-TH" sz="1800" dirty="0" smtClean="0">
                <a:latin typeface="TH Niramit AS"/>
                <a:cs typeface="TH Niramit AS"/>
              </a:rPr>
              <a:t>วันที่ </a:t>
            </a:r>
            <a:r>
              <a:rPr lang="en-US" sz="1800" dirty="0" smtClean="0">
                <a:latin typeface="TH Niramit AS"/>
                <a:cs typeface="TH Niramit AS"/>
              </a:rPr>
              <a:t>1 </a:t>
            </a:r>
            <a:r>
              <a:rPr lang="th-TH" sz="1800" dirty="0" smtClean="0">
                <a:latin typeface="TH Niramit AS"/>
                <a:cs typeface="TH Niramit AS"/>
              </a:rPr>
              <a:t>คอมพิวเตอร์เบื้องต้น</a:t>
            </a:r>
          </a:p>
          <a:p>
            <a:pPr lvl="1"/>
            <a:r>
              <a:rPr lang="th-TH" sz="1800" dirty="0" smtClean="0">
                <a:latin typeface="TH Niramit AS"/>
                <a:cs typeface="TH Niramit AS"/>
              </a:rPr>
              <a:t>วันที่ </a:t>
            </a:r>
            <a:r>
              <a:rPr lang="en-US" sz="1800" dirty="0" smtClean="0">
                <a:latin typeface="TH Niramit AS"/>
                <a:cs typeface="TH Niramit AS"/>
              </a:rPr>
              <a:t>2 </a:t>
            </a:r>
            <a:r>
              <a:rPr lang="th-TH" sz="1800" dirty="0" smtClean="0">
                <a:latin typeface="TH Niramit AS"/>
                <a:cs typeface="TH Niramit AS"/>
              </a:rPr>
              <a:t>การ</a:t>
            </a:r>
            <a:r>
              <a:rPr lang="th-TH" sz="1800" dirty="0">
                <a:latin typeface="TH Niramit AS"/>
                <a:cs typeface="TH Niramit AS"/>
              </a:rPr>
              <a:t>ใช้งานโปรแกรม </a:t>
            </a:r>
            <a:r>
              <a:rPr lang="en-US" sz="1800" dirty="0">
                <a:latin typeface="TH Niramit AS"/>
                <a:cs typeface="TH Niramit AS"/>
              </a:rPr>
              <a:t>Microsoft word </a:t>
            </a:r>
            <a:r>
              <a:rPr lang="th-TH" sz="1800" dirty="0">
                <a:latin typeface="TH Niramit AS"/>
                <a:cs typeface="TH Niramit AS"/>
              </a:rPr>
              <a:t>และ </a:t>
            </a:r>
            <a:r>
              <a:rPr lang="en-US" sz="1800" dirty="0">
                <a:latin typeface="TH Niramit AS"/>
                <a:cs typeface="TH Niramit AS"/>
              </a:rPr>
              <a:t>Excel </a:t>
            </a:r>
            <a:r>
              <a:rPr lang="th-TH" sz="1800" dirty="0">
                <a:latin typeface="TH Niramit AS"/>
                <a:cs typeface="TH Niramit AS"/>
              </a:rPr>
              <a:t>เบื้องต้น</a:t>
            </a:r>
            <a:r>
              <a:rPr lang="en-US" sz="1800" dirty="0">
                <a:latin typeface="TH Niramit AS"/>
                <a:cs typeface="TH Niramit AS"/>
              </a:rPr>
              <a:t> </a:t>
            </a:r>
            <a:endParaRPr lang="en-US" sz="1800" dirty="0" smtClean="0">
              <a:latin typeface="TH Niramit AS"/>
              <a:cs typeface="TH Niramit AS"/>
            </a:endParaRPr>
          </a:p>
          <a:p>
            <a:pPr lvl="1"/>
            <a:r>
              <a:rPr lang="th-TH" sz="1800" dirty="0">
                <a:latin typeface="TH Niramit AS"/>
                <a:cs typeface="TH Niramit AS"/>
              </a:rPr>
              <a:t>วันที่ </a:t>
            </a:r>
            <a:r>
              <a:rPr lang="en-US" sz="1800" dirty="0" smtClean="0">
                <a:latin typeface="TH Niramit AS"/>
                <a:cs typeface="TH Niramit AS"/>
              </a:rPr>
              <a:t>3 </a:t>
            </a:r>
            <a:r>
              <a:rPr lang="th-TH" sz="1800" dirty="0" smtClean="0">
                <a:latin typeface="TH Niramit AS"/>
                <a:cs typeface="TH Niramit AS"/>
              </a:rPr>
              <a:t>การ</a:t>
            </a:r>
            <a:r>
              <a:rPr lang="th-TH" sz="1800" dirty="0">
                <a:latin typeface="TH Niramit AS"/>
                <a:cs typeface="TH Niramit AS"/>
              </a:rPr>
              <a:t>ใช้งานโปรแกรม </a:t>
            </a:r>
            <a:r>
              <a:rPr lang="en-US" sz="1800" dirty="0">
                <a:latin typeface="TH Niramit AS"/>
                <a:cs typeface="TH Niramit AS"/>
              </a:rPr>
              <a:t>Microsoft PowerPoint </a:t>
            </a:r>
            <a:endParaRPr lang="en-US" sz="1800" dirty="0" smtClean="0">
              <a:latin typeface="TH Niramit AS"/>
              <a:cs typeface="TH Niramit AS"/>
            </a:endParaRPr>
          </a:p>
          <a:p>
            <a:pPr lvl="1"/>
            <a:r>
              <a:rPr lang="th-TH" sz="1800" dirty="0">
                <a:latin typeface="TH Niramit AS"/>
                <a:cs typeface="TH Niramit AS"/>
              </a:rPr>
              <a:t>วันที่ </a:t>
            </a:r>
            <a:r>
              <a:rPr lang="en-US" sz="1800" dirty="0" smtClean="0">
                <a:latin typeface="TH Niramit AS"/>
                <a:cs typeface="TH Niramit AS"/>
              </a:rPr>
              <a:t>4 </a:t>
            </a:r>
            <a:r>
              <a:rPr lang="th-TH" sz="1800" dirty="0" smtClean="0">
                <a:latin typeface="TH Niramit AS"/>
                <a:cs typeface="TH Niramit AS"/>
              </a:rPr>
              <a:t>การ</a:t>
            </a:r>
            <a:r>
              <a:rPr lang="th-TH" sz="1800" dirty="0">
                <a:latin typeface="TH Niramit AS"/>
                <a:cs typeface="TH Niramit AS"/>
              </a:rPr>
              <a:t>ใช้งานระบบสารบัญอิเล็กทรอนิกส์และระบบเบิก-จ่าย</a:t>
            </a:r>
            <a:r>
              <a:rPr lang="en-US" sz="1800" dirty="0">
                <a:latin typeface="TH Niramit AS"/>
                <a:cs typeface="TH Niramit AS"/>
              </a:rPr>
              <a:t> </a:t>
            </a:r>
            <a:endParaRPr lang="en-US" sz="1800" dirty="0" smtClean="0">
              <a:latin typeface="TH Niramit AS"/>
              <a:cs typeface="TH Niramit AS"/>
            </a:endParaRPr>
          </a:p>
          <a:p>
            <a:pPr lvl="1"/>
            <a:r>
              <a:rPr lang="th-TH" sz="1800" dirty="0">
                <a:latin typeface="TH Niramit AS"/>
                <a:cs typeface="TH Niramit AS"/>
              </a:rPr>
              <a:t>วันที่ </a:t>
            </a:r>
            <a:r>
              <a:rPr lang="en-US" sz="1800" dirty="0" smtClean="0">
                <a:latin typeface="TH Niramit AS"/>
                <a:cs typeface="TH Niramit AS"/>
              </a:rPr>
              <a:t>5 </a:t>
            </a:r>
            <a:r>
              <a:rPr lang="th-TH" sz="1800" dirty="0" smtClean="0">
                <a:latin typeface="TH Niramit AS"/>
                <a:cs typeface="TH Niramit AS"/>
              </a:rPr>
              <a:t>การ</a:t>
            </a:r>
            <a:r>
              <a:rPr lang="th-TH" sz="1800" dirty="0">
                <a:latin typeface="TH Niramit AS"/>
                <a:cs typeface="TH Niramit AS"/>
              </a:rPr>
              <a:t>ใช้งานเฟสบุ๊ค </a:t>
            </a:r>
            <a:r>
              <a:rPr lang="en-US" sz="1800" dirty="0">
                <a:latin typeface="TH Niramit AS"/>
                <a:cs typeface="TH Niramit AS"/>
              </a:rPr>
              <a:t>(Facebook)</a:t>
            </a:r>
          </a:p>
          <a:p>
            <a:pPr lvl="1"/>
            <a:endParaRPr lang="en-US" sz="1800" b="1" dirty="0" smtClean="0">
              <a:latin typeface="TH Niramit AS"/>
              <a:cs typeface="TH Niramit AS"/>
            </a:endParaRPr>
          </a:p>
          <a:p>
            <a:pPr lvl="1"/>
            <a:endParaRPr lang="th-TH" sz="1800" b="1" dirty="0">
              <a:latin typeface="TH Niramit AS"/>
              <a:cs typeface="TH Niramit A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717032"/>
            <a:ext cx="5542655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221088"/>
            <a:ext cx="3723399" cy="2390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964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58175" cy="1143000"/>
          </a:xfrm>
        </p:spPr>
        <p:txBody>
          <a:bodyPr/>
          <a:lstStyle/>
          <a:p>
            <a:pPr algn="l"/>
            <a:r>
              <a:rPr lang="th-TH" b="1" dirty="0" smtClean="0">
                <a:solidFill>
                  <a:srgbClr val="006600"/>
                </a:solidFill>
                <a:latin typeface="TH Niramit AS" charset="0"/>
                <a:cs typeface="TH Niramit AS" charset="0"/>
              </a:rPr>
              <a:t>ปัญหา</a:t>
            </a:r>
            <a:r>
              <a:rPr lang="th-TH" b="1" dirty="0" smtClean="0">
                <a:solidFill>
                  <a:srgbClr val="006600"/>
                </a:solidFill>
                <a:latin typeface="TH Niramit AS" charset="0"/>
                <a:cs typeface="TH Niramit AS" charset="0"/>
              </a:rPr>
              <a:t>ห้อง</a:t>
            </a:r>
            <a:r>
              <a:rPr lang="th-TH" b="1" dirty="0">
                <a:solidFill>
                  <a:srgbClr val="006600"/>
                </a:solidFill>
                <a:latin typeface="TH Niramit AS" charset="0"/>
                <a:cs typeface="TH Niramit AS" charset="0"/>
              </a:rPr>
              <a:t>เครื่องแม่</a:t>
            </a:r>
            <a:r>
              <a:rPr lang="th-TH" b="1" dirty="0" smtClean="0">
                <a:solidFill>
                  <a:srgbClr val="006600"/>
                </a:solidFill>
                <a:latin typeface="TH Niramit AS" charset="0"/>
                <a:cs typeface="TH Niramit AS" charset="0"/>
              </a:rPr>
              <a:t>ข่าย</a:t>
            </a:r>
            <a:endParaRPr lang="en-US" b="1" dirty="0">
              <a:solidFill>
                <a:srgbClr val="006600"/>
              </a:solidFill>
              <a:latin typeface="TH Niramit AS" charset="0"/>
              <a:cs typeface="TH Niramit AS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950489"/>
              </p:ext>
            </p:extLst>
          </p:nvPr>
        </p:nvGraphicFramePr>
        <p:xfrm>
          <a:off x="428625" y="1600200"/>
          <a:ext cx="8258175" cy="4145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7271"/>
                <a:gridCol w="1368152"/>
                <a:gridCol w="3682752"/>
              </a:tblGrid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H Niramit AS"/>
                          <a:cs typeface="TH Niramit AS"/>
                        </a:rPr>
                        <a:t>อุปกรณ์</a:t>
                      </a:r>
                      <a:endParaRPr lang="en-US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H Niramit AS"/>
                          <a:cs typeface="TH Niramit AS"/>
                        </a:rPr>
                        <a:t>จำนวนครั้ง</a:t>
                      </a:r>
                      <a:endParaRPr lang="en-US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H Niramit AS"/>
                          <a:cs typeface="TH Niramit AS"/>
                        </a:rPr>
                        <a:t>วิธีแก้ไข</a:t>
                      </a:r>
                      <a:endParaRPr lang="en-US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H Niramit AS"/>
                          <a:cs typeface="TH Niramit AS"/>
                        </a:rPr>
                        <a:t>เครื่อง</a:t>
                      </a:r>
                      <a:r>
                        <a:rPr lang="th-TH" baseline="0" dirty="0" smtClean="0">
                          <a:latin typeface="TH Niramit AS"/>
                          <a:cs typeface="TH Niramit AS"/>
                        </a:rPr>
                        <a:t> </a:t>
                      </a:r>
                      <a:r>
                        <a:rPr lang="en-US" baseline="0" dirty="0" smtClean="0">
                          <a:latin typeface="TH Niramit AS"/>
                          <a:cs typeface="TH Niramit AS"/>
                        </a:rPr>
                        <a:t>KMSAS</a:t>
                      </a:r>
                      <a:endParaRPr lang="en-US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H Niramit AS"/>
                          <a:cs typeface="TH Niramit AS"/>
                        </a:rPr>
                        <a:t>5</a:t>
                      </a:r>
                      <a:endParaRPr lang="en-US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TH Niramit AS"/>
                          <a:cs typeface="TH Niramit AS"/>
                        </a:rPr>
                        <a:t> </a:t>
                      </a:r>
                      <a:r>
                        <a:rPr lang="th-TH" baseline="0" dirty="0" smtClean="0">
                          <a:latin typeface="TH Niramit AS"/>
                          <a:cs typeface="TH Niramit AS"/>
                        </a:rPr>
                        <a:t>เปิดเครื่องใหม่</a:t>
                      </a:r>
                      <a:endParaRPr lang="en-US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H Niramit AS"/>
                          <a:cs typeface="TH Niramit AS"/>
                        </a:rPr>
                        <a:t>เครื่อง</a:t>
                      </a:r>
                      <a:r>
                        <a:rPr lang="th-TH" baseline="0" dirty="0" smtClean="0">
                          <a:latin typeface="TH Niramit AS"/>
                          <a:cs typeface="TH Niramit AS"/>
                        </a:rPr>
                        <a:t> </a:t>
                      </a:r>
                      <a:r>
                        <a:rPr lang="en-US" baseline="0" dirty="0" smtClean="0">
                          <a:latin typeface="TH Niramit AS"/>
                          <a:cs typeface="TH Niramit AS"/>
                        </a:rPr>
                        <a:t>SUN</a:t>
                      </a:r>
                      <a:endParaRPr lang="en-US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H Niramit AS"/>
                          <a:cs typeface="TH Niramit AS"/>
                        </a:rPr>
                        <a:t>2</a:t>
                      </a:r>
                      <a:endParaRPr lang="en-US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H Niramit AS"/>
                          <a:cs typeface="TH Niramit AS"/>
                        </a:rPr>
                        <a:t>Check</a:t>
                      </a:r>
                      <a:r>
                        <a:rPr lang="en-US" baseline="0" dirty="0" smtClean="0">
                          <a:latin typeface="TH Niramit AS"/>
                          <a:cs typeface="TH Niramit AS"/>
                        </a:rPr>
                        <a:t> disk + Reboot</a:t>
                      </a:r>
                      <a:endParaRPr lang="en-US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H Niramit AS"/>
                          <a:cs typeface="TH Niramit AS"/>
                        </a:rPr>
                        <a:t>เครื่อง</a:t>
                      </a:r>
                      <a:r>
                        <a:rPr lang="th-TH" baseline="0" dirty="0" smtClean="0">
                          <a:latin typeface="TH Niramit AS"/>
                          <a:cs typeface="TH Niramit AS"/>
                        </a:rPr>
                        <a:t> </a:t>
                      </a:r>
                      <a:r>
                        <a:rPr lang="en-US" baseline="0" dirty="0" smtClean="0">
                          <a:latin typeface="TH Niramit AS"/>
                          <a:cs typeface="TH Niramit AS"/>
                        </a:rPr>
                        <a:t>IBM3650 </a:t>
                      </a:r>
                      <a:r>
                        <a:rPr lang="th-TH" baseline="0" dirty="0" smtClean="0">
                          <a:latin typeface="TH Niramit AS"/>
                          <a:cs typeface="TH Niramit AS"/>
                        </a:rPr>
                        <a:t>ทะเบียน</a:t>
                      </a:r>
                      <a:endParaRPr lang="en-US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H Niramit AS"/>
                          <a:cs typeface="TH Niramit AS"/>
                        </a:rPr>
                        <a:t>1</a:t>
                      </a:r>
                      <a:endParaRPr lang="en-US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H Niramit AS"/>
                          <a:cs typeface="TH Niramit AS"/>
                        </a:rPr>
                        <a:t>HDD</a:t>
                      </a:r>
                      <a:r>
                        <a:rPr lang="en-US" baseline="0" dirty="0" smtClean="0">
                          <a:latin typeface="TH Niramit AS"/>
                          <a:cs typeface="TH Niramit AS"/>
                        </a:rPr>
                        <a:t> </a:t>
                      </a:r>
                      <a:r>
                        <a:rPr lang="th-TH" baseline="0" dirty="0" smtClean="0">
                          <a:latin typeface="TH Niramit AS"/>
                          <a:cs typeface="TH Niramit AS"/>
                        </a:rPr>
                        <a:t>เสีย แจ้งเปลี่ยน </a:t>
                      </a:r>
                      <a:r>
                        <a:rPr lang="en-US" baseline="0" dirty="0" smtClean="0">
                          <a:latin typeface="TH Niramit AS"/>
                          <a:cs typeface="TH Niramit AS"/>
                        </a:rPr>
                        <a:t>HDD</a:t>
                      </a:r>
                      <a:endParaRPr lang="en-US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H Niramit AS"/>
                          <a:cs typeface="TH Niramit AS"/>
                        </a:rPr>
                        <a:t>เครื่อง</a:t>
                      </a:r>
                      <a:r>
                        <a:rPr lang="th-TH" baseline="0" dirty="0" smtClean="0">
                          <a:latin typeface="TH Niramit AS"/>
                          <a:cs typeface="TH Niramit AS"/>
                        </a:rPr>
                        <a:t> </a:t>
                      </a:r>
                      <a:r>
                        <a:rPr lang="en-US" baseline="0" dirty="0" smtClean="0">
                          <a:latin typeface="TH Niramit AS"/>
                          <a:cs typeface="TH Niramit AS"/>
                        </a:rPr>
                        <a:t>IBM3550 </a:t>
                      </a:r>
                      <a:r>
                        <a:rPr lang="th-TH" baseline="0" dirty="0" smtClean="0">
                          <a:latin typeface="TH Niramit AS"/>
                          <a:cs typeface="TH Niramit AS"/>
                        </a:rPr>
                        <a:t>บัญชี</a:t>
                      </a:r>
                      <a:r>
                        <a:rPr lang="en-US" baseline="0" dirty="0" smtClean="0">
                          <a:latin typeface="TH Niramit AS"/>
                          <a:cs typeface="TH Niramit AS"/>
                        </a:rPr>
                        <a:t>3</a:t>
                      </a:r>
                      <a:r>
                        <a:rPr lang="th-TH" baseline="0" dirty="0" smtClean="0">
                          <a:latin typeface="TH Niramit AS"/>
                          <a:cs typeface="TH Niramit AS"/>
                        </a:rPr>
                        <a:t>มิติ</a:t>
                      </a:r>
                      <a:r>
                        <a:rPr lang="en-US" baseline="0" dirty="0" smtClean="0">
                          <a:latin typeface="TH Niramit AS"/>
                          <a:cs typeface="TH Niramit AS"/>
                        </a:rPr>
                        <a:t>*</a:t>
                      </a:r>
                      <a:endParaRPr lang="en-US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H Niramit AS"/>
                          <a:cs typeface="TH Niramit AS"/>
                        </a:rPr>
                        <a:t>1</a:t>
                      </a:r>
                      <a:endParaRPr lang="en-US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H Niramit AS"/>
                          <a:cs typeface="TH Niramit AS"/>
                        </a:rPr>
                        <a:t>Controller Error, Reboot</a:t>
                      </a:r>
                      <a:endParaRPr lang="en-US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H Niramit AS"/>
                          <a:cs typeface="TH Niramit AS"/>
                        </a:rPr>
                        <a:t>APC UPS</a:t>
                      </a:r>
                      <a:r>
                        <a:rPr lang="en-US" baseline="0" dirty="0" smtClean="0">
                          <a:latin typeface="TH Niramit AS"/>
                          <a:cs typeface="TH Niramit AS"/>
                        </a:rPr>
                        <a:t> </a:t>
                      </a:r>
                      <a:r>
                        <a:rPr lang="th-TH" baseline="0" dirty="0" smtClean="0">
                          <a:latin typeface="TH Niramit AS"/>
                          <a:cs typeface="TH Niramit AS"/>
                        </a:rPr>
                        <a:t>ตู้ที่ </a:t>
                      </a:r>
                      <a:r>
                        <a:rPr lang="en-US" baseline="0" dirty="0" smtClean="0">
                          <a:latin typeface="TH Niramit AS"/>
                          <a:cs typeface="TH Niramit AS"/>
                        </a:rPr>
                        <a:t>9 (3</a:t>
                      </a:r>
                      <a:r>
                        <a:rPr lang="th-TH" baseline="0" dirty="0" smtClean="0">
                          <a:latin typeface="TH Niramit AS"/>
                          <a:cs typeface="TH Niramit AS"/>
                        </a:rPr>
                        <a:t>มิติ</a:t>
                      </a:r>
                      <a:r>
                        <a:rPr lang="en-US" baseline="0" dirty="0" smtClean="0">
                          <a:latin typeface="TH Niramit AS"/>
                          <a:cs typeface="TH Niramit AS"/>
                        </a:rPr>
                        <a:t>+IT)</a:t>
                      </a:r>
                      <a:endParaRPr lang="en-US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H Niramit AS"/>
                          <a:cs typeface="TH Niramit AS"/>
                        </a:rPr>
                        <a:t>1</a:t>
                      </a:r>
                      <a:endParaRPr lang="en-US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H Niramit AS"/>
                          <a:cs typeface="TH Niramit AS"/>
                        </a:rPr>
                        <a:t>Hang, Reboot</a:t>
                      </a:r>
                      <a:endParaRPr lang="en-US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H Niramit AS"/>
                          <a:cs typeface="TH Niramit AS"/>
                        </a:rPr>
                        <a:t>APC UPS</a:t>
                      </a:r>
                      <a:r>
                        <a:rPr lang="en-US" baseline="0" dirty="0" smtClean="0">
                          <a:latin typeface="TH Niramit AS"/>
                          <a:cs typeface="TH Niramit AS"/>
                        </a:rPr>
                        <a:t> </a:t>
                      </a:r>
                      <a:r>
                        <a:rPr lang="th-TH" baseline="0" dirty="0" smtClean="0">
                          <a:latin typeface="TH Niramit AS"/>
                          <a:cs typeface="TH Niramit AS"/>
                        </a:rPr>
                        <a:t>ตู้ที่ </a:t>
                      </a:r>
                      <a:r>
                        <a:rPr lang="en-US" baseline="0" dirty="0" smtClean="0">
                          <a:latin typeface="TH Niramit AS"/>
                          <a:cs typeface="TH Niramit AS"/>
                        </a:rPr>
                        <a:t>10</a:t>
                      </a:r>
                      <a:endParaRPr lang="en-US" dirty="0" smtClean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H Niramit AS"/>
                          <a:cs typeface="TH Niramit AS"/>
                        </a:rPr>
                        <a:t>1</a:t>
                      </a:r>
                      <a:endParaRPr lang="en-US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H Niramit AS"/>
                          <a:cs typeface="TH Niramit AS"/>
                        </a:rPr>
                        <a:t>Hang, Reboot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H Niramit AS"/>
                          <a:cs typeface="TH Niramit AS"/>
                        </a:rPr>
                        <a:t>APC UPS</a:t>
                      </a:r>
                      <a:r>
                        <a:rPr lang="en-US" baseline="0" dirty="0" smtClean="0">
                          <a:latin typeface="TH Niramit AS"/>
                          <a:cs typeface="TH Niramit AS"/>
                        </a:rPr>
                        <a:t> </a:t>
                      </a:r>
                      <a:r>
                        <a:rPr lang="th-TH" baseline="0" dirty="0" smtClean="0">
                          <a:latin typeface="TH Niramit AS"/>
                          <a:cs typeface="TH Niramit AS"/>
                        </a:rPr>
                        <a:t>ตู้ที่ </a:t>
                      </a:r>
                      <a:r>
                        <a:rPr lang="en-US" baseline="0" dirty="0" smtClean="0">
                          <a:latin typeface="TH Niramit AS"/>
                          <a:cs typeface="TH Niramit AS"/>
                        </a:rPr>
                        <a:t>12</a:t>
                      </a:r>
                      <a:endParaRPr lang="en-US" dirty="0" smtClean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H Niramit AS"/>
                          <a:cs typeface="TH Niramit AS"/>
                        </a:rPr>
                        <a:t>2</a:t>
                      </a:r>
                      <a:endParaRPr lang="en-US" dirty="0">
                        <a:latin typeface="TH Niramit AS"/>
                        <a:cs typeface="TH Niramit 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H Niramit AS"/>
                          <a:cs typeface="TH Niramit AS"/>
                        </a:rPr>
                        <a:t>Hang, Reboot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39952" y="5949280"/>
            <a:ext cx="5151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H Niramit AS"/>
                <a:cs typeface="TH Niramit AS"/>
              </a:rPr>
              <a:t>*</a:t>
            </a:r>
            <a:r>
              <a:rPr lang="th-TH" dirty="0" smtClean="0">
                <a:latin typeface="TH Niramit AS"/>
                <a:cs typeface="TH Niramit AS"/>
              </a:rPr>
              <a:t>แนะนำย้ายระบบมาเครื่องสำรอง,</a:t>
            </a:r>
            <a:r>
              <a:rPr lang="en-US" dirty="0" smtClean="0">
                <a:latin typeface="TH Niramit AS"/>
                <a:cs typeface="TH Niramit AS"/>
              </a:rPr>
              <a:t>UPS shutdown</a:t>
            </a:r>
            <a:endParaRPr lang="en-US" dirty="0">
              <a:latin typeface="TH Niramit AS"/>
              <a:cs typeface="TH Niramit A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17866</TotalTime>
  <Words>763</Words>
  <Application>Microsoft Macintosh PowerPoint</Application>
  <PresentationFormat>On-screen Show (4:3)</PresentationFormat>
  <Paragraphs>103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ชุดรูปแบบของ Office</vt:lpstr>
      <vt:lpstr>งานระบบคอมพิวเตอร์และบริการ</vt:lpstr>
      <vt:lpstr>ระบบบัญชีรายชื่อและอีเมล์ </vt:lpstr>
      <vt:lpstr>ระบบสารบรรณอิเล็กทรอนิกส์</vt:lpstr>
      <vt:lpstr>งานบริการ</vt:lpstr>
      <vt:lpstr>ห้องบริการสารสนเทศ</vt:lpstr>
      <vt:lpstr>ประกวดผลงาน KM ระดับบุคคล</vt:lpstr>
      <vt:lpstr>ประกวดผลงาน KM ระดับบุคคล</vt:lpstr>
      <vt:lpstr>โครงการฝึกอบรมการใช้งานคอมพิวเตอร์เบื้องต้น</vt:lpstr>
      <vt:lpstr>ปัญหาห้องเครื่องแม่ข่าย</vt:lpstr>
      <vt:lpstr>ทดสอบระบบสำรองข้อมูล</vt:lpstr>
      <vt:lpstr>ปัญหาระบบคอมพิวเตอร์</vt:lpstr>
      <vt:lpstr>ปัญหาระบบคอมพิวเตอร์</vt:lpstr>
      <vt:lpstr>ปัญหาระบบคอมพิวเตอร์</vt:lpstr>
      <vt:lpstr>ศึกษาดูงานที่สำนักบริการคอมพิวเตอร์ มช.</vt:lpstr>
      <vt:lpstr>ศึกษาดูงานที่สำนักบริการคอมพิวเตอร์ มช.</vt:lpstr>
      <vt:lpstr>ศึกษาดูงานที่สำนักบริการคอมพิวเตอร์ มช.</vt:lpstr>
      <vt:lpstr>PowerPoint Presentation</vt:lpstr>
      <vt:lpstr>จบการนำเสนอ</vt:lpstr>
    </vt:vector>
  </TitlesOfParts>
  <Company>CMRU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Mr.suradet C.</cp:lastModifiedBy>
  <cp:revision>456</cp:revision>
  <dcterms:created xsi:type="dcterms:W3CDTF">2010-02-05T02:07:16Z</dcterms:created>
  <dcterms:modified xsi:type="dcterms:W3CDTF">2012-10-08T03:07:00Z</dcterms:modified>
</cp:coreProperties>
</file>