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95" r:id="rId3"/>
    <p:sldId id="292" r:id="rId4"/>
    <p:sldId id="293" r:id="rId5"/>
    <p:sldId id="285" r:id="rId6"/>
    <p:sldId id="297" r:id="rId7"/>
    <p:sldId id="287" r:id="rId8"/>
    <p:sldId id="296" r:id="rId9"/>
    <p:sldId id="268" r:id="rId10"/>
    <p:sldId id="291" r:id="rId11"/>
    <p:sldId id="290" r:id="rId12"/>
    <p:sldId id="289" r:id="rId13"/>
    <p:sldId id="261" r:id="rId14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ＭＳ Ｐゴシック" charset="0"/>
              </a:defRPr>
            </a:lvl1pPr>
          </a:lstStyle>
          <a:p>
            <a:fld id="{E6634EE6-C63E-6544-9708-0CFC28B83870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ＭＳ Ｐゴシック" charset="0"/>
              </a:defRPr>
            </a:lvl1pPr>
          </a:lstStyle>
          <a:p>
            <a:fld id="{EF652FE1-9BB4-E845-BCF4-7392684A6B25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697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3A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7370" y="1558921"/>
            <a:ext cx="6672282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14674" y="2357430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69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3D95A-0B94-8247-87D1-40375B6365CB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A79D-6081-4949-BA2E-EB871CF2ACEC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48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DDFB7-8483-EC4F-A252-361E188746F0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1EB84-F8FD-7C45-BE2A-7C2E172CEE2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21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" name="Picture 7" descr="mjuppt_3A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12"/>
            <a:ext cx="8258204" cy="1143000"/>
          </a:xfrm>
        </p:spPr>
        <p:txBody>
          <a:bodyPr/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06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0C314-EE61-354C-96CD-25FE921BDA38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6CBE4-6CBB-0145-8197-4DE4CC2E7026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0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3CB13-3C63-C940-B139-97C331CA0EE2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7A821-10F5-C642-8A66-EA1E0D89687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93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D5483-4397-464A-B0A2-4080CE5510D8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2E878-8517-F646-9819-439FC5C31C49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45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364CF-3EF1-B245-9FB8-29A0612806AD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5A16-F192-2044-A77F-B8BEBB5749C7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8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55742-DF36-7F41-AD0C-8FC21E0EAE94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8510-67DB-D247-B688-4F913D610CC6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214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D74D8-1DB9-B24E-A0D7-D76C07371BF4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71BF-E5B1-A64C-A8DD-44BB78CA5D3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79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46A2A-1A50-C54B-9733-F42EED4A8DFB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42C0D-ACBC-7D4B-8B90-8DD677135C2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66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fld id="{AE6C58E0-1415-044C-9047-EA0EDFC1BBC2}" type="datetimeFigureOut">
              <a:rPr lang="th-TH"/>
              <a:pPr/>
              <a:t>10/5/2012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fld id="{6D4CB90F-8AED-9740-8FEB-1674054F7445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charset="0"/>
          <a:ea typeface="ＭＳ Ｐゴシック" charset="0"/>
          <a:cs typeface="Angsana Ne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charset="0"/>
          <a:ea typeface="ＭＳ Ｐゴシック" charset="0"/>
          <a:cs typeface="Cordia New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0625" y="2184400"/>
            <a:ext cx="7773988" cy="1008063"/>
          </a:xfrm>
        </p:spPr>
        <p:txBody>
          <a:bodyPr/>
          <a:lstStyle/>
          <a:p>
            <a:pPr algn="l" eaLnBrk="1" hangingPunct="1"/>
            <a:r>
              <a:rPr lang="th-TH" b="1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งานระบบคอมพิวเตอร์และบริการ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87450" y="3716338"/>
            <a:ext cx="5414963" cy="614362"/>
          </a:xfrm>
        </p:spPr>
        <p:txBody>
          <a:bodyPr>
            <a:noAutofit/>
          </a:bodyPr>
          <a:lstStyle/>
          <a:p>
            <a:pPr eaLnBrk="1" hangingPunct="1"/>
            <a:r>
              <a:rPr lang="th-TH" sz="4800" b="1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ศูนย์เทคโนโลยีสารสนเทศ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525" y="3121025"/>
            <a:ext cx="5905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สรุปผลการดำเนินงาน เมษายน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กันยายน </a:t>
            </a:r>
            <a:r>
              <a:rPr lang="th-TH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พ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ศ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. 2555</a:t>
            </a:r>
            <a:endParaRPr lang="en-US" b="1" dirty="0">
              <a:latin typeface="TH Niramit AS" charset="0"/>
              <a:cs typeface="TH Niramit A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altLang="ja-JP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การศึกษาและเพิ่มประสิทธิภาพในงาน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7299"/>
              </p:ext>
            </p:extLst>
          </p:nvPr>
        </p:nvGraphicFramePr>
        <p:xfrm>
          <a:off x="395536" y="1916832"/>
          <a:ext cx="8184232" cy="362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2207568"/>
              </a:tblGrid>
              <a:tr h="370840"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เรื่อง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รับผิดชอบโดย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จัดทำคู่มือการปฏิบัติงานระบบเอกสารอิเล็กทรอนิกส์</a:t>
                      </a:r>
                      <a:endParaRPr lang="th-TH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คล็อก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จัดทำคู่มือการปฏิบัติงานระบบบัญชีรายชื่อ</a:t>
                      </a:r>
                      <a:endParaRPr lang="th-TH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อทิตยา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จัดทำคู่มือการปฏิบัติงานระบบอีเมล์</a:t>
                      </a:r>
                      <a:endParaRPr lang="en-US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อทิตยา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</a:t>
                      </a:r>
                      <a:r>
                        <a:rPr lang="th-TH" b="0" i="0" baseline="0" dirty="0" smtClean="0">
                          <a:latin typeface="TH Niramit AS"/>
                          <a:cs typeface="TH Niramit AS"/>
                        </a:rPr>
                        <a:t>คู่มือ</a:t>
                      </a: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การปฏิบัติงาน</a:t>
                      </a:r>
                      <a:r>
                        <a:rPr lang="th-TH" b="0" i="0" baseline="0" dirty="0" smtClean="0">
                          <a:latin typeface="TH Niramit AS"/>
                          <a:cs typeface="TH Niramit AS"/>
                        </a:rPr>
                        <a:t>ห้องบริการสารสนเทศ</a:t>
                      </a:r>
                      <a:endParaRPr lang="th-TH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เสกสรรค์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</a:t>
                      </a:r>
                      <a:r>
                        <a:rPr lang="th-TH" b="0" i="0" baseline="0" dirty="0" smtClean="0">
                          <a:latin typeface="TH Niramit AS"/>
                          <a:cs typeface="TH Niramit AS"/>
                        </a:rPr>
                        <a:t>คู่มือ</a:t>
                      </a: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การปฏิบัติงาน</a:t>
                      </a:r>
                      <a:r>
                        <a:rPr lang="th-TH" b="0" i="0" baseline="0" dirty="0" smtClean="0">
                          <a:latin typeface="TH Niramit AS"/>
                          <a:cs typeface="TH Niramit AS"/>
                        </a:rPr>
                        <a:t>การบริการซ่อมคอมพิวเตอร์</a:t>
                      </a:r>
                      <a:endParaRPr lang="th-TH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อนุชา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</a:t>
                      </a:r>
                      <a:r>
                        <a:rPr lang="th-TH" b="0" i="0" baseline="0" dirty="0" smtClean="0">
                          <a:latin typeface="TH Niramit AS"/>
                          <a:cs typeface="TH Niramit AS"/>
                        </a:rPr>
                        <a:t>คู่มือ</a:t>
                      </a: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การปฏิบัติงาน</a:t>
                      </a:r>
                      <a:r>
                        <a:rPr lang="th-TH" b="0" i="0" baseline="0" dirty="0" smtClean="0">
                          <a:latin typeface="TH Niramit AS"/>
                          <a:cs typeface="TH Niramit AS"/>
                        </a:rPr>
                        <a:t>ระบบโทรศัพท์ผ่านเครือข่าย</a:t>
                      </a:r>
                      <a:endParaRPr lang="en-US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สุรเดช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92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altLang="ja-JP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การศึกษาและเพิ่มประสิทธิภาพในงาน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43793"/>
              </p:ext>
            </p:extLst>
          </p:nvPr>
        </p:nvGraphicFramePr>
        <p:xfrm>
          <a:off x="683568" y="1556792"/>
          <a:ext cx="818423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3143672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เรื่อง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ผลสำเร็จ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ศึกษาการสั่ง</a:t>
                      </a: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Shutdown multiple server</a:t>
                      </a: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 เมื่อ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UPS </a:t>
                      </a: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ใกล้หมด</a:t>
                      </a:r>
                      <a:endParaRPr lang="en-US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00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ศึกษาการทำ</a:t>
                      </a: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Mirror </a:t>
                      </a:r>
                      <a:r>
                        <a:rPr lang="en-US" sz="2000" b="0" i="0" baseline="0" dirty="0" err="1" smtClean="0">
                          <a:latin typeface="TH Niramit AS"/>
                          <a:cs typeface="TH Niramit AS"/>
                        </a:rPr>
                        <a:t>Harddisk</a:t>
                      </a:r>
                      <a:endParaRPr lang="en-US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00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ศึกษาระบบสำรองข้อมูลแบบ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DDT</a:t>
                      </a:r>
                      <a:endParaRPr lang="th-TH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00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ศึกษาการใช้งาน </a:t>
                      </a:r>
                      <a:r>
                        <a:rPr lang="en-US" sz="2000" b="0" i="0" dirty="0" smtClean="0">
                          <a:latin typeface="TH Niramit AS"/>
                          <a:cs typeface="TH Niramit AS"/>
                        </a:rPr>
                        <a:t>Microsoft </a:t>
                      </a:r>
                      <a:r>
                        <a:rPr lang="en-US" sz="2000" b="0" i="0" dirty="0" err="1" smtClean="0">
                          <a:latin typeface="TH Niramit AS"/>
                          <a:cs typeface="TH Niramit AS"/>
                        </a:rPr>
                        <a:t>Lync</a:t>
                      </a:r>
                      <a:endParaRPr lang="en-US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00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ศึกษาการ </a:t>
                      </a:r>
                      <a:r>
                        <a:rPr lang="en-US" sz="2000" b="0" i="0" dirty="0" smtClean="0">
                          <a:latin typeface="TH Niramit AS"/>
                          <a:cs typeface="TH Niramit AS"/>
                        </a:rPr>
                        <a:t>Backup/Restore 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ระบบบัญชีรายชื่อ</a:t>
                      </a:r>
                      <a:endParaRPr lang="en-US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สำเร็จบางส่วน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ศึกษาระบบควบคุมห้องบริการด้วย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 AD</a:t>
                      </a:r>
                      <a:endParaRPr lang="th-TH" sz="2000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สำเร็จบางส่วน</a:t>
                      </a:r>
                      <a:endParaRPr lang="en-US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ศึกษาการทำระบบสำรอง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e-document</a:t>
                      </a:r>
                      <a:endParaRPr lang="th-TH" sz="2000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สำเร็จบางส่วน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ศึกษาการ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Backup/Restore Web Hosting (IIS 6.0)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สำเร็จบางส่วน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ศึกษาการใช้งานระบบ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Virtual Desktop Infrastructure (VDI)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i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สำเร็จบางส่วน</a:t>
                      </a:r>
                      <a:endParaRPr lang="en-US" sz="2000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ศึกษาการใช้งาน</a:t>
                      </a:r>
                      <a:r>
                        <a:rPr lang="th-TH" sz="2000" b="0" i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sz="2000" b="0" i="0" baseline="0" dirty="0" smtClean="0">
                          <a:latin typeface="TH Niramit AS"/>
                          <a:cs typeface="TH Niramit AS"/>
                        </a:rPr>
                        <a:t>Diskless Server</a:t>
                      </a:r>
                      <a:endParaRPr lang="th-TH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th-TH" sz="2000" b="0" i="0" dirty="0" smtClean="0">
                          <a:latin typeface="TH Niramit AS"/>
                          <a:cs typeface="TH Niramit AS"/>
                        </a:rPr>
                        <a:t>สำเร็จบางส่วน</a:t>
                      </a:r>
                      <a:endParaRPr lang="en-US" sz="2000" b="0" i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9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altLang="ja-JP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การอบรมและ</a:t>
            </a:r>
            <a:r>
              <a:rPr lang="th-TH" altLang="ja-JP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สัมมนา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859019"/>
              </p:ext>
            </p:extLst>
          </p:nvPr>
        </p:nvGraphicFramePr>
        <p:xfrm>
          <a:off x="611560" y="1700808"/>
          <a:ext cx="825817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4752528"/>
                <a:gridCol w="1633439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วันที่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เรื่อง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โดย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30 </a:t>
                      </a:r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เมษายน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2555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HP Cloud Solution</a:t>
                      </a:r>
                      <a:r>
                        <a:rPr lang="en-US" sz="2000" b="0" dirty="0" smtClean="0">
                          <a:effectLst/>
                          <a:latin typeface="TH Niramit AS"/>
                          <a:cs typeface="TH Niramit AS"/>
                        </a:rPr>
                        <a:t>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Aware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11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พฤษภาคม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2555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H Niramit AS"/>
                          <a:ea typeface="+mn-ea"/>
                          <a:cs typeface="TH Niramit AS"/>
                        </a:rPr>
                        <a:t>HP- Smart Technology update Learn &amp; Share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สมาร์ท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 โซลูชั่น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11 </a:t>
                      </a:r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กรกฏาคม </a:t>
                      </a:r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2555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H Niramit AS"/>
                          <a:ea typeface="+mn-ea"/>
                          <a:cs typeface="TH Niramit AS"/>
                        </a:rPr>
                        <a:t>A&amp;ASolutionsDay2012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เอแอนด์เอ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19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กรกฏาคม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2555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พลิกโฉมพีชี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 ด้วย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Virtual Desktop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เชียงใหม่อินเตอร์เน็ต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9 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สิงหาคม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2555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Enhanced Printing Management with HP Solution</a:t>
                      </a:r>
                      <a:r>
                        <a:rPr lang="en-US" sz="2000" b="0" dirty="0" smtClean="0">
                          <a:effectLst/>
                          <a:latin typeface="TH Niramit AS"/>
                          <a:cs typeface="TH Niramit AS"/>
                        </a:rPr>
                        <a:t>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ฮิวเลตต์-แพคการ์ด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17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สิงหาคม</a:t>
                      </a:r>
                      <a:r>
                        <a:rPr lang="th-TH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 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2555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Software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effectLst/>
                          <a:latin typeface="TH Niramit AS"/>
                          <a:ea typeface="+mn-ea"/>
                          <a:cs typeface="TH Niramit AS"/>
                        </a:rPr>
                        <a:t>ที่จะนำมาช่วยในการสำรองข้อมูล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เอแอนด์เอ</a:t>
                      </a:r>
                      <a:endParaRPr lang="en-US" sz="2000" b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21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สิงหาคม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2555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อบรมแผนบรรเทาสาธารณภัย</a:t>
                      </a:r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 </a:t>
                      </a:r>
                      <a:endParaRPr lang="th-TH" sz="2000" b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แม่โจ้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5 </a:t>
                      </a:r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กันยายน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2555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แนะนำเทคโนโลยีใหม่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2013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ลานนา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H Niramit AS"/>
                          <a:cs typeface="TH Niramit AS"/>
                        </a:rPr>
                        <a:t>19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sz="2000" b="0" baseline="0" dirty="0" smtClean="0">
                          <a:latin typeface="TH Niramit AS"/>
                          <a:cs typeface="TH Niramit AS"/>
                        </a:rPr>
                        <a:t>กันยายน </a:t>
                      </a:r>
                      <a:r>
                        <a:rPr lang="en-US" sz="2000" b="0" baseline="0" dirty="0" smtClean="0">
                          <a:latin typeface="TH Niramit AS"/>
                          <a:cs typeface="TH Niramit AS"/>
                        </a:rPr>
                        <a:t>2555 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หัวข้อปลูกยักษ์ปลูกพลังในตัวคุณ</a:t>
                      </a:r>
                      <a:endParaRPr lang="en-US" sz="2000" b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Niramit AS"/>
                          <a:cs typeface="TH Niramit AS"/>
                        </a:rPr>
                        <a:t>แม่โจ้</a:t>
                      </a:r>
                      <a:endParaRPr lang="en-US" sz="2000" b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31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58175" cy="1143000"/>
          </a:xfrm>
        </p:spPr>
        <p:txBody>
          <a:bodyPr/>
          <a:lstStyle/>
          <a:p>
            <a:r>
              <a:rPr lang="th-TH" sz="5400" b="1">
                <a:solidFill>
                  <a:srgbClr val="006600"/>
                </a:solidFill>
                <a:latin typeface="TH SarabunPSK" charset="0"/>
                <a:cs typeface="TH SarabunPSK" charset="0"/>
              </a:rPr>
              <a:t>จบการนำเสนอ</a:t>
            </a:r>
            <a:endParaRPr lang="en-US" sz="5400" b="1">
              <a:solidFill>
                <a:srgbClr val="006600"/>
              </a:solidFill>
              <a:latin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ระบบติดตามงานโดยใช้โปรแกรม </a:t>
            </a:r>
            <a:r>
              <a:rPr lang="en-US" b="1" dirty="0" err="1" smtClean="0">
                <a:solidFill>
                  <a:srgbClr val="008000"/>
                </a:solidFill>
                <a:latin typeface="TH Niramit AS"/>
                <a:cs typeface="TH Niramit AS"/>
              </a:rPr>
              <a:t>SugarSync</a:t>
            </a:r>
            <a:endParaRPr lang="en-US" b="1" dirty="0">
              <a:solidFill>
                <a:srgbClr val="008000"/>
              </a:solidFill>
              <a:latin typeface="TH Niramit AS"/>
              <a:cs typeface="TH Niramit 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ใช้ในการติดตามงานและรายละเอียดของงานที่ทำ</a:t>
            </a:r>
          </a:p>
          <a:p>
            <a:r>
              <a:rPr lang="th-TH" dirty="0" smtClean="0"/>
              <a:t>มีการสำรองไฟล์และใช้ไฟล์ร่วมกัน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71628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 descr="4f06024f8ead0e0008005e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77072"/>
            <a:ext cx="3240360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030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01824"/>
            <a:ext cx="8258204" cy="1143000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สถานะ</a:t>
            </a:r>
            <a:r>
              <a:rPr lang="th-TH" sz="3200" b="1" dirty="0">
                <a:solidFill>
                  <a:srgbClr val="008000"/>
                </a:solidFill>
                <a:latin typeface="TH Niramit AS"/>
                <a:cs typeface="TH Niramit AS"/>
              </a:rPr>
              <a:t>ระบบคอมพิวเตอร์แม่ข่ายของศูนย์เทคโนโลยีสารสนเทศ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965" b="496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450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3600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การดำเนินงานที่เกี่ยวข้องเพื่อเพิ่มระดับความปลอดภัย</a:t>
            </a:r>
            <a:endParaRPr lang="en-US" sz="3600" b="1" dirty="0">
              <a:solidFill>
                <a:srgbClr val="008000"/>
              </a:solidFill>
              <a:latin typeface="TH Niramit AS"/>
              <a:cs typeface="TH Niramit 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Niramit AS"/>
                <a:cs typeface="TH Niramit AS"/>
              </a:rPr>
              <a:t>ศึกษาและทดสอบระบบสำรองข้อมูล</a:t>
            </a:r>
          </a:p>
          <a:p>
            <a:r>
              <a:rPr lang="th-TH" dirty="0" smtClean="0">
                <a:latin typeface="TH Niramit AS"/>
                <a:cs typeface="TH Niramit AS"/>
              </a:rPr>
              <a:t>ศึกษาและทดสอบวิธีการ </a:t>
            </a:r>
            <a:r>
              <a:rPr lang="en-US" dirty="0" smtClean="0">
                <a:latin typeface="TH Niramit AS"/>
                <a:cs typeface="TH Niramit AS"/>
              </a:rPr>
              <a:t>Backup/Restore </a:t>
            </a:r>
            <a:r>
              <a:rPr lang="th-TH" dirty="0" smtClean="0">
                <a:latin typeface="TH Niramit AS"/>
                <a:cs typeface="TH Niramit AS"/>
              </a:rPr>
              <a:t>ระบบต่างๆ</a:t>
            </a:r>
          </a:p>
          <a:p>
            <a:r>
              <a:rPr lang="th-TH" dirty="0">
                <a:latin typeface="TH Niramit AS"/>
                <a:cs typeface="TH Niramit AS"/>
              </a:rPr>
              <a:t>ย้ายระบบที่เครื่องแม่ข่ายมีความปลอดภัยระดับ </a:t>
            </a:r>
            <a:r>
              <a:rPr lang="en-US" dirty="0">
                <a:latin typeface="TH Niramit AS"/>
                <a:cs typeface="TH Niramit AS"/>
              </a:rPr>
              <a:t>1 </a:t>
            </a:r>
            <a:r>
              <a:rPr lang="th-TH" dirty="0">
                <a:latin typeface="TH Niramit AS"/>
                <a:cs typeface="TH Niramit AS"/>
              </a:rPr>
              <a:t>มาใช้งานแบบ </a:t>
            </a:r>
            <a:r>
              <a:rPr lang="en-US" dirty="0">
                <a:latin typeface="TH Niramit AS"/>
                <a:cs typeface="TH Niramit AS"/>
              </a:rPr>
              <a:t>Virtual Host </a:t>
            </a:r>
            <a:r>
              <a:rPr lang="th-TH" dirty="0">
                <a:latin typeface="TH Niramit AS"/>
                <a:cs typeface="TH Niramit AS"/>
              </a:rPr>
              <a:t>และทำการสำเนาเก็บไว้ยัง </a:t>
            </a:r>
            <a:r>
              <a:rPr lang="en-US" dirty="0">
                <a:latin typeface="TH Niramit AS"/>
                <a:cs typeface="TH Niramit AS"/>
              </a:rPr>
              <a:t>External HD</a:t>
            </a:r>
          </a:p>
          <a:p>
            <a:endParaRPr lang="en-US" dirty="0">
              <a:latin typeface="TH Niramit AS"/>
              <a:cs typeface="TH Niramit AS"/>
            </a:endParaRPr>
          </a:p>
        </p:txBody>
      </p:sp>
    </p:spTree>
    <p:extLst>
      <p:ext uri="{BB962C8B-B14F-4D97-AF65-F5344CB8AC3E}">
        <p14:creationId xmlns:p14="http://schemas.microsoft.com/office/powerpoint/2010/main" val="88772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sz="3600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สำรวจระบบไฟฟ้าห้องแม่ข่ายและ</a:t>
            </a:r>
            <a:r>
              <a:rPr lang="th-TH" sz="3600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การสำรองไฟของ</a:t>
            </a:r>
            <a:r>
              <a:rPr lang="th-TH" sz="3600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UPS</a:t>
            </a:r>
            <a:endParaRPr lang="en-US" sz="3600" b="1" dirty="0">
              <a:solidFill>
                <a:srgbClr val="008000"/>
              </a:solidFill>
              <a:latin typeface="TH Niramit AS"/>
              <a:cs typeface="TH Niramit AS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020272" cy="5265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58204" cy="1143000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008000"/>
                </a:solidFill>
                <a:latin typeface="TH Niramit AS"/>
                <a:cs typeface="TH Niramit AS"/>
              </a:rPr>
              <a:t>ข้อมูลของระบบสำรองไฟ </a:t>
            </a:r>
            <a:r>
              <a:rPr lang="en-US" sz="4000" dirty="0" smtClean="0">
                <a:solidFill>
                  <a:srgbClr val="008000"/>
                </a:solidFill>
                <a:latin typeface="TH Niramit AS"/>
                <a:cs typeface="TH Niramit AS"/>
              </a:rPr>
              <a:t>UPS </a:t>
            </a:r>
            <a:r>
              <a:rPr lang="th-TH" sz="4000" dirty="0" smtClean="0">
                <a:solidFill>
                  <a:srgbClr val="008000"/>
                </a:solidFill>
                <a:latin typeface="TH Niramit AS"/>
                <a:cs typeface="TH Niramit AS"/>
              </a:rPr>
              <a:t>ห้องแม่ข่าย</a:t>
            </a:r>
            <a:endParaRPr lang="en-US" sz="4000" dirty="0">
              <a:solidFill>
                <a:srgbClr val="008000"/>
              </a:solidFill>
              <a:latin typeface="TH Niramit AS"/>
              <a:cs typeface="TH Niramit A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76176"/>
            <a:ext cx="6807200" cy="553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611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ห้องเครื่องแม่ข่าย อาคาร </a:t>
            </a:r>
            <a:r>
              <a:rPr lang="en-US" b="1" dirty="0">
                <a:solidFill>
                  <a:srgbClr val="006600"/>
                </a:solidFill>
                <a:latin typeface="TH Niramit AS" charset="0"/>
                <a:cs typeface="TH Niramit AS" charset="0"/>
              </a:rPr>
              <a:t>60</a:t>
            </a:r>
            <a:r>
              <a:rPr lang="th-TH" b="1" dirty="0">
                <a:solidFill>
                  <a:srgbClr val="006600"/>
                </a:solidFill>
                <a:latin typeface="TH Niramit AS" charset="0"/>
                <a:cs typeface="TH Niramit AS" charset="0"/>
              </a:rPr>
              <a:t> ปี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323850" y="1600200"/>
            <a:ext cx="4608513" cy="4757738"/>
          </a:xfrm>
        </p:spPr>
        <p:txBody>
          <a:bodyPr/>
          <a:lstStyle/>
          <a:p>
            <a:r>
              <a:rPr lang="th-TH" b="1">
                <a:latin typeface="TH Niramit AS" charset="0"/>
                <a:ea typeface="Cordia New" charset="0"/>
                <a:cs typeface="TH Niramit AS" charset="0"/>
              </a:rPr>
              <a:t>สำรวจกำลังไฟฟ้าที่ใช้ในห้องแม่ข่าย</a:t>
            </a:r>
          </a:p>
          <a:p>
            <a:pPr lvl="1"/>
            <a:r>
              <a:rPr lang="th-TH" b="1">
                <a:latin typeface="TH Niramit AS" charset="0"/>
                <a:cs typeface="TH Niramit AS" charset="0"/>
              </a:rPr>
              <a:t> </a:t>
            </a:r>
            <a:r>
              <a:rPr lang="th-TH" altLang="ja-JP" sz="1800" b="1">
                <a:latin typeface="TH Niramit AS" charset="0"/>
                <a:cs typeface="TH Niramit AS" charset="0"/>
              </a:rPr>
              <a:t>กำลังไฟฟ้าสูงสุด</a:t>
            </a:r>
            <a:r>
              <a:rPr lang="ja-JP" altLang="en-US" sz="1800" b="1">
                <a:latin typeface="TH Niramit AS" charset="0"/>
                <a:cs typeface="TH Niramit AS" charset="0"/>
              </a:rPr>
              <a:t> </a:t>
            </a:r>
            <a:r>
              <a:rPr lang="en-US" altLang="ja-JP" sz="1800" b="1">
                <a:latin typeface="TH Niramit AS" charset="0"/>
                <a:cs typeface="TH Niramit AS" charset="0"/>
              </a:rPr>
              <a:t>(Full Load) </a:t>
            </a:r>
            <a:r>
              <a:rPr lang="th-TH" altLang="ja-JP" sz="1800" b="1">
                <a:latin typeface="TH Niramit AS" charset="0"/>
                <a:cs typeface="TH Niramit AS" charset="0"/>
              </a:rPr>
              <a:t>อยู่ที่  </a:t>
            </a:r>
            <a:r>
              <a:rPr lang="en-US" altLang="ja-JP" sz="1800" b="1">
                <a:latin typeface="TH Niramit AS" charset="0"/>
                <a:cs typeface="TH Niramit AS" charset="0"/>
              </a:rPr>
              <a:t>58,635 VA</a:t>
            </a:r>
            <a:endParaRPr lang="th-TH" sz="2000" b="1">
              <a:latin typeface="TH Niramit AS" charset="0"/>
              <a:cs typeface="TH Niramit AS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341438"/>
            <a:ext cx="406400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16563"/>
            <a:ext cx="40671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4905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50825" y="3933825"/>
            <a:ext cx="45672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Cordia New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Cordia New" charset="0"/>
                <a:cs typeface="Cordia New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* </a:t>
            </a:r>
            <a:r>
              <a:rPr lang="th-TH" altLang="ja-JP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วัดโดยงานไฟฟ้าของกองสวัสดิการ</a:t>
            </a:r>
            <a:r>
              <a:rPr lang="ja-JP" altLang="en-US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 </a:t>
            </a:r>
            <a:r>
              <a:rPr lang="th-TH" altLang="ja-JP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เมื่อวันที่  14 พฤษภาคม</a:t>
            </a:r>
            <a:r>
              <a:rPr lang="ja-JP" altLang="en-US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 </a:t>
            </a:r>
            <a:r>
              <a:rPr lang="th-TH" altLang="ja-JP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2555 เวลา</a:t>
            </a:r>
            <a:r>
              <a:rPr lang="ja-JP" altLang="en-US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 </a:t>
            </a:r>
            <a:r>
              <a:rPr lang="th-TH" altLang="ja-JP" sz="1400" b="1">
                <a:solidFill>
                  <a:srgbClr val="FF0000"/>
                </a:solidFill>
                <a:latin typeface="TH Niramit AS" charset="0"/>
                <a:cs typeface="TH Niramit AS" charset="0"/>
              </a:rPr>
              <a:t>13.00 น</a:t>
            </a:r>
            <a:endParaRPr lang="en-US" sz="1400" b="1">
              <a:solidFill>
                <a:srgbClr val="FF0000"/>
              </a:solidFill>
              <a:latin typeface="TH Niramit AS" charset="0"/>
              <a:cs typeface="TH Niramit A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3600" b="1" dirty="0" smtClean="0">
                <a:solidFill>
                  <a:srgbClr val="008000"/>
                </a:solidFill>
                <a:latin typeface="TH Niramit AS"/>
                <a:cs typeface="TH Niramit AS"/>
              </a:rPr>
              <a:t>การดำเนินการตรวจสอบเครื่องแม่ข่ายและห้องบริการ</a:t>
            </a:r>
            <a:endParaRPr lang="en-US" sz="3600" b="1" dirty="0">
              <a:solidFill>
                <a:srgbClr val="008000"/>
              </a:solidFill>
              <a:latin typeface="TH Niramit AS"/>
              <a:cs typeface="TH Niramit 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Niramit AS"/>
                <a:cs typeface="TH Niramit AS"/>
              </a:rPr>
              <a:t>จัดตารางเวรตรวจสอบห้องแม่ข่ายที่อาคาร </a:t>
            </a:r>
            <a:r>
              <a:rPr lang="en-US" dirty="0" smtClean="0">
                <a:latin typeface="TH Niramit AS"/>
                <a:cs typeface="TH Niramit AS"/>
              </a:rPr>
              <a:t>60</a:t>
            </a:r>
            <a:r>
              <a:rPr lang="th-TH" dirty="0" smtClean="0">
                <a:latin typeface="TH Niramit AS"/>
                <a:cs typeface="TH Niramit AS"/>
              </a:rPr>
              <a:t>ปีและ </a:t>
            </a:r>
            <a:r>
              <a:rPr lang="en-US" dirty="0" smtClean="0">
                <a:latin typeface="TH Niramit AS"/>
                <a:cs typeface="TH Niramit AS"/>
              </a:rPr>
              <a:t>70</a:t>
            </a:r>
            <a:r>
              <a:rPr lang="th-TH" dirty="0" smtClean="0">
                <a:latin typeface="TH Niramit AS"/>
                <a:cs typeface="TH Niramit AS"/>
              </a:rPr>
              <a:t>ปี</a:t>
            </a:r>
          </a:p>
          <a:p>
            <a:pPr lvl="1"/>
            <a:r>
              <a:rPr lang="th-TH" dirty="0" smtClean="0">
                <a:latin typeface="TH Niramit AS"/>
                <a:cs typeface="TH Niramit AS"/>
              </a:rPr>
              <a:t>ช่วงเช้า  </a:t>
            </a:r>
            <a:r>
              <a:rPr lang="en-US" dirty="0" smtClean="0">
                <a:latin typeface="TH Niramit AS"/>
                <a:cs typeface="TH Niramit AS"/>
              </a:rPr>
              <a:t>8.30 </a:t>
            </a:r>
            <a:r>
              <a:rPr lang="th-TH" dirty="0" smtClean="0">
                <a:latin typeface="TH Niramit AS"/>
                <a:cs typeface="TH Niramit AS"/>
              </a:rPr>
              <a:t>น</a:t>
            </a:r>
          </a:p>
          <a:p>
            <a:pPr lvl="1"/>
            <a:r>
              <a:rPr lang="th-TH" dirty="0" smtClean="0">
                <a:latin typeface="TH Niramit AS"/>
                <a:cs typeface="TH Niramit AS"/>
              </a:rPr>
              <a:t>ช่วงเย็น  </a:t>
            </a:r>
            <a:r>
              <a:rPr lang="en-US" dirty="0" smtClean="0">
                <a:latin typeface="TH Niramit AS"/>
                <a:cs typeface="TH Niramit AS"/>
              </a:rPr>
              <a:t>16.30 </a:t>
            </a:r>
            <a:r>
              <a:rPr lang="th-TH" dirty="0" smtClean="0">
                <a:latin typeface="TH Niramit AS"/>
                <a:cs typeface="TH Niramit AS"/>
              </a:rPr>
              <a:t>น</a:t>
            </a:r>
          </a:p>
          <a:p>
            <a:pPr lvl="1"/>
            <a:endParaRPr lang="th-TH" dirty="0" smtClean="0">
              <a:latin typeface="TH Niramit AS"/>
              <a:cs typeface="TH Niramit AS"/>
            </a:endParaRPr>
          </a:p>
          <a:p>
            <a:r>
              <a:rPr lang="th-TH" dirty="0" smtClean="0">
                <a:latin typeface="TH Niramit AS"/>
                <a:cs typeface="TH Niramit AS"/>
              </a:rPr>
              <a:t>ตรวจสอบห้องบริการสารสนเทศห้อง </a:t>
            </a:r>
            <a:r>
              <a:rPr lang="en-US" dirty="0" smtClean="0">
                <a:latin typeface="TH Niramit AS"/>
                <a:cs typeface="TH Niramit AS"/>
              </a:rPr>
              <a:t>A,B,C,</a:t>
            </a:r>
            <a:r>
              <a:rPr lang="th-TH" dirty="0" smtClean="0">
                <a:latin typeface="TH Niramit AS"/>
                <a:cs typeface="TH Niramit AS"/>
              </a:rPr>
              <a:t>อาคารเทอดกสิกร และชั้น </a:t>
            </a:r>
            <a:r>
              <a:rPr lang="en-US" dirty="0" smtClean="0">
                <a:latin typeface="TH Niramit AS"/>
                <a:cs typeface="TH Niramit AS"/>
              </a:rPr>
              <a:t>3 </a:t>
            </a:r>
            <a:r>
              <a:rPr lang="th-TH" dirty="0" smtClean="0">
                <a:latin typeface="TH Niramit AS"/>
                <a:cs typeface="TH Niramit AS"/>
              </a:rPr>
              <a:t>ศูนย์ </a:t>
            </a:r>
            <a:r>
              <a:rPr lang="en-US" dirty="0" smtClean="0">
                <a:latin typeface="TH Niramit AS"/>
                <a:cs typeface="TH Niramit AS"/>
              </a:rPr>
              <a:t>IT</a:t>
            </a:r>
          </a:p>
          <a:p>
            <a:pPr lvl="1"/>
            <a:r>
              <a:rPr lang="th-TH" dirty="0" smtClean="0">
                <a:latin typeface="TH Niramit AS"/>
                <a:cs typeface="TH Niramit AS"/>
              </a:rPr>
              <a:t>ทุกวันที่ </a:t>
            </a:r>
            <a:r>
              <a:rPr lang="en-US" dirty="0" smtClean="0">
                <a:latin typeface="TH Niramit AS"/>
                <a:cs typeface="TH Niramit AS"/>
              </a:rPr>
              <a:t>16 </a:t>
            </a:r>
            <a:r>
              <a:rPr lang="th-TH" dirty="0" smtClean="0">
                <a:latin typeface="TH Niramit AS"/>
                <a:cs typeface="TH Niramit AS"/>
              </a:rPr>
              <a:t>ของเดือน</a:t>
            </a:r>
            <a:endParaRPr lang="en-US" dirty="0">
              <a:latin typeface="TH Niramit AS"/>
              <a:cs typeface="TH Niramit 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488" y="2353816"/>
            <a:ext cx="5715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33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altLang="ja-JP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การศึกษาและเพิ่มประสิทธิภาพในงาน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24825"/>
              </p:ext>
            </p:extLst>
          </p:nvPr>
        </p:nvGraphicFramePr>
        <p:xfrm>
          <a:off x="611560" y="1700808"/>
          <a:ext cx="8184232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2207568"/>
              </a:tblGrid>
              <a:tr h="370840"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เรื่อง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รับผิดชอบโดย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baseline="0" dirty="0" smtClean="0">
                          <a:latin typeface="TH Niramit AS"/>
                          <a:cs typeface="TH Niramit AS"/>
                        </a:rPr>
                        <a:t>จัดทำฐานข้อมูล </a:t>
                      </a:r>
                      <a:r>
                        <a:rPr lang="en-US" b="0" i="0" baseline="0" dirty="0" smtClean="0">
                          <a:latin typeface="TH Niramit AS"/>
                          <a:cs typeface="TH Niramit AS"/>
                        </a:rPr>
                        <a:t>UPS</a:t>
                      </a:r>
                      <a:endParaRPr lang="th-TH" b="0" i="0" baseline="0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คล็อก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จัดทำฐานข้อมูล</a:t>
                      </a:r>
                      <a:r>
                        <a:rPr lang="en-US" b="0" i="0" dirty="0" smtClean="0">
                          <a:latin typeface="TH Niramit AS"/>
                          <a:cs typeface="TH Niramit AS"/>
                        </a:rPr>
                        <a:t>-</a:t>
                      </a: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อุปกรณ์ห้องแม่ข่าย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อทิตยา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จัดทำฐานข้อมูลเครื่องและอุปกรณ์ในห้องแม่ข่ายที่มีปัญหา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อทิตยา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จัดทำฐานข้อมูลเครื่องให้บริการห้องบริการสารสนเทศ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เสกสรรค์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จัดทำฐานข้อมูลประวัติการซ่อมคอมพิวเตอร์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อนุชา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จัดทำฐานข้อมูลเครื่องคอมพิวเตอร์โน๊ตบุ๊คส่วนกลาง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อนุชา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จัดทำฐานข้อมูลประวัติการยืมและบริจาค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i="0" dirty="0" smtClean="0">
                          <a:latin typeface="TH Niramit AS"/>
                          <a:cs typeface="TH Niramit AS"/>
                        </a:rPr>
                        <a:t>อนุชา</a:t>
                      </a:r>
                      <a:endParaRPr lang="en-US" b="0" i="0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18257</TotalTime>
  <Words>639</Words>
  <Application>Microsoft Macintosh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งานระบบคอมพิวเตอร์และบริการ</vt:lpstr>
      <vt:lpstr>ระบบติดตามงานโดยใช้โปรแกรม SugarSync</vt:lpstr>
      <vt:lpstr>สถานะระบบคอมพิวเตอร์แม่ข่ายของศูนย์เทคโนโลยีสารสนเทศ </vt:lpstr>
      <vt:lpstr>การดำเนินงานที่เกี่ยวข้องเพื่อเพิ่มระดับความปลอดภัย</vt:lpstr>
      <vt:lpstr>สำรวจระบบไฟฟ้าห้องแม่ข่ายและการสำรองไฟของ UPS</vt:lpstr>
      <vt:lpstr>ข้อมูลของระบบสำรองไฟ UPS ห้องแม่ข่าย</vt:lpstr>
      <vt:lpstr>ห้องเครื่องแม่ข่าย อาคาร 60 ปี</vt:lpstr>
      <vt:lpstr>การดำเนินการตรวจสอบเครื่องแม่ข่ายและห้องบริการ</vt:lpstr>
      <vt:lpstr>การศึกษาและเพิ่มประสิทธิภาพในงาน</vt:lpstr>
      <vt:lpstr>การศึกษาและเพิ่มประสิทธิภาพในงาน</vt:lpstr>
      <vt:lpstr>การศึกษาและเพิ่มประสิทธิภาพในงาน</vt:lpstr>
      <vt:lpstr>การอบรมและสัมมนา</vt:lpstr>
      <vt:lpstr>จบการนำเสนอ</vt:lpstr>
    </vt:vector>
  </TitlesOfParts>
  <Company>CMRU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Mr.suradet C.</cp:lastModifiedBy>
  <cp:revision>431</cp:revision>
  <dcterms:created xsi:type="dcterms:W3CDTF">2010-02-05T02:07:16Z</dcterms:created>
  <dcterms:modified xsi:type="dcterms:W3CDTF">2012-10-08T08:51:55Z</dcterms:modified>
</cp:coreProperties>
</file>